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2" r:id="rId4"/>
  </p:sldMasterIdLst>
  <p:notesMasterIdLst>
    <p:notesMasterId r:id="rId105"/>
  </p:notesMasterIdLst>
  <p:sldIdLst>
    <p:sldId id="567" r:id="rId5"/>
    <p:sldId id="340" r:id="rId6"/>
    <p:sldId id="342" r:id="rId7"/>
    <p:sldId id="586" r:id="rId8"/>
    <p:sldId id="587" r:id="rId9"/>
    <p:sldId id="528" r:id="rId10"/>
    <p:sldId id="343" r:id="rId11"/>
    <p:sldId id="359" r:id="rId12"/>
    <p:sldId id="261" r:id="rId13"/>
    <p:sldId id="584" r:id="rId14"/>
    <p:sldId id="351" r:id="rId15"/>
    <p:sldId id="527" r:id="rId16"/>
    <p:sldId id="345" r:id="rId17"/>
    <p:sldId id="270" r:id="rId18"/>
    <p:sldId id="294" r:id="rId19"/>
    <p:sldId id="589" r:id="rId20"/>
    <p:sldId id="590" r:id="rId21"/>
    <p:sldId id="615" r:id="rId22"/>
    <p:sldId id="303" r:id="rId23"/>
    <p:sldId id="339" r:id="rId24"/>
    <p:sldId id="338" r:id="rId25"/>
    <p:sldId id="536" r:id="rId26"/>
    <p:sldId id="546" r:id="rId27"/>
    <p:sldId id="543" r:id="rId28"/>
    <p:sldId id="544" r:id="rId29"/>
    <p:sldId id="545" r:id="rId30"/>
    <p:sldId id="560" r:id="rId31"/>
    <p:sldId id="561" r:id="rId32"/>
    <p:sldId id="562" r:id="rId33"/>
    <p:sldId id="548" r:id="rId34"/>
    <p:sldId id="555" r:id="rId35"/>
    <p:sldId id="518" r:id="rId36"/>
    <p:sldId id="522" r:id="rId37"/>
    <p:sldId id="523" r:id="rId38"/>
    <p:sldId id="607" r:id="rId39"/>
    <p:sldId id="488" r:id="rId40"/>
    <p:sldId id="557" r:id="rId41"/>
    <p:sldId id="556" r:id="rId42"/>
    <p:sldId id="558" r:id="rId43"/>
    <p:sldId id="591" r:id="rId44"/>
    <p:sldId id="552" r:id="rId45"/>
    <p:sldId id="593" r:id="rId46"/>
    <p:sldId id="594" r:id="rId47"/>
    <p:sldId id="595" r:id="rId48"/>
    <p:sldId id="569" r:id="rId49"/>
    <p:sldId id="565" r:id="rId50"/>
    <p:sldId id="578" r:id="rId51"/>
    <p:sldId id="570" r:id="rId52"/>
    <p:sldId id="320" r:id="rId53"/>
    <p:sldId id="334" r:id="rId54"/>
    <p:sldId id="577" r:id="rId55"/>
    <p:sldId id="526" r:id="rId56"/>
    <p:sldId id="609" r:id="rId57"/>
    <p:sldId id="512" r:id="rId58"/>
    <p:sldId id="277" r:id="rId59"/>
    <p:sldId id="604" r:id="rId60"/>
    <p:sldId id="605" r:id="rId61"/>
    <p:sldId id="606" r:id="rId62"/>
    <p:sldId id="611" r:id="rId63"/>
    <p:sldId id="608" r:id="rId64"/>
    <p:sldId id="612" r:id="rId65"/>
    <p:sldId id="613" r:id="rId66"/>
    <p:sldId id="614" r:id="rId67"/>
    <p:sldId id="297" r:id="rId68"/>
    <p:sldId id="601" r:id="rId69"/>
    <p:sldId id="257" r:id="rId70"/>
    <p:sldId id="603" r:id="rId71"/>
    <p:sldId id="260" r:id="rId72"/>
    <p:sldId id="2410" r:id="rId73"/>
    <p:sldId id="2411" r:id="rId74"/>
    <p:sldId id="262" r:id="rId75"/>
    <p:sldId id="263" r:id="rId76"/>
    <p:sldId id="2412" r:id="rId77"/>
    <p:sldId id="267" r:id="rId78"/>
    <p:sldId id="268" r:id="rId79"/>
    <p:sldId id="2413" r:id="rId80"/>
    <p:sldId id="266" r:id="rId81"/>
    <p:sldId id="269" r:id="rId82"/>
    <p:sldId id="2407" r:id="rId83"/>
    <p:sldId id="2408" r:id="rId84"/>
    <p:sldId id="2414" r:id="rId85"/>
    <p:sldId id="273" r:id="rId86"/>
    <p:sldId id="256" r:id="rId87"/>
    <p:sldId id="2415" r:id="rId88"/>
    <p:sldId id="2416" r:id="rId89"/>
    <p:sldId id="2417" r:id="rId90"/>
    <p:sldId id="2418" r:id="rId91"/>
    <p:sldId id="2419" r:id="rId92"/>
    <p:sldId id="2420" r:id="rId93"/>
    <p:sldId id="2421" r:id="rId94"/>
    <p:sldId id="271" r:id="rId95"/>
    <p:sldId id="2422" r:id="rId96"/>
    <p:sldId id="2423" r:id="rId97"/>
    <p:sldId id="2424" r:id="rId98"/>
    <p:sldId id="2425" r:id="rId99"/>
    <p:sldId id="2426" r:id="rId100"/>
    <p:sldId id="2427" r:id="rId101"/>
    <p:sldId id="2428" r:id="rId102"/>
    <p:sldId id="272" r:id="rId103"/>
    <p:sldId id="2429"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F47B4F-1A8F-4779-907F-4455FE753B53}">
          <p14:sldIdLst>
            <p14:sldId id="567"/>
            <p14:sldId id="340"/>
            <p14:sldId id="342"/>
            <p14:sldId id="586"/>
            <p14:sldId id="587"/>
            <p14:sldId id="528"/>
            <p14:sldId id="343"/>
            <p14:sldId id="359"/>
            <p14:sldId id="261"/>
            <p14:sldId id="584"/>
            <p14:sldId id="351"/>
            <p14:sldId id="527"/>
            <p14:sldId id="345"/>
            <p14:sldId id="270"/>
            <p14:sldId id="294"/>
            <p14:sldId id="589"/>
            <p14:sldId id="590"/>
            <p14:sldId id="615"/>
            <p14:sldId id="303"/>
            <p14:sldId id="339"/>
            <p14:sldId id="338"/>
            <p14:sldId id="536"/>
            <p14:sldId id="546"/>
            <p14:sldId id="543"/>
            <p14:sldId id="544"/>
            <p14:sldId id="545"/>
            <p14:sldId id="560"/>
            <p14:sldId id="561"/>
            <p14:sldId id="562"/>
            <p14:sldId id="548"/>
            <p14:sldId id="555"/>
            <p14:sldId id="518"/>
            <p14:sldId id="522"/>
            <p14:sldId id="523"/>
            <p14:sldId id="607"/>
            <p14:sldId id="488"/>
            <p14:sldId id="557"/>
            <p14:sldId id="556"/>
            <p14:sldId id="558"/>
            <p14:sldId id="591"/>
            <p14:sldId id="552"/>
            <p14:sldId id="593"/>
            <p14:sldId id="594"/>
            <p14:sldId id="595"/>
            <p14:sldId id="569"/>
            <p14:sldId id="565"/>
            <p14:sldId id="578"/>
            <p14:sldId id="570"/>
            <p14:sldId id="320"/>
            <p14:sldId id="334"/>
            <p14:sldId id="577"/>
            <p14:sldId id="526"/>
            <p14:sldId id="609"/>
            <p14:sldId id="512"/>
            <p14:sldId id="277"/>
            <p14:sldId id="604"/>
            <p14:sldId id="605"/>
            <p14:sldId id="606"/>
            <p14:sldId id="611"/>
            <p14:sldId id="608"/>
            <p14:sldId id="612"/>
            <p14:sldId id="613"/>
            <p14:sldId id="614"/>
            <p14:sldId id="297"/>
            <p14:sldId id="601"/>
            <p14:sldId id="257"/>
            <p14:sldId id="603"/>
          </p14:sldIdLst>
        </p14:section>
        <p14:section name="Untitled Section" id="{6C36F1E9-0E53-4246-907A-1039FBA76F5E}">
          <p14:sldIdLst>
            <p14:sldId id="260"/>
            <p14:sldId id="2410"/>
            <p14:sldId id="2411"/>
            <p14:sldId id="262"/>
            <p14:sldId id="263"/>
            <p14:sldId id="2412"/>
            <p14:sldId id="267"/>
            <p14:sldId id="268"/>
            <p14:sldId id="2413"/>
            <p14:sldId id="266"/>
            <p14:sldId id="269"/>
            <p14:sldId id="2407"/>
            <p14:sldId id="2408"/>
            <p14:sldId id="2414"/>
          </p14:sldIdLst>
        </p14:section>
        <p14:section name="Untitled Section" id="{B32911BF-6355-472F-BE15-CC62E1613462}">
          <p14:sldIdLst>
            <p14:sldId id="273"/>
            <p14:sldId id="256"/>
            <p14:sldId id="2415"/>
            <p14:sldId id="2416"/>
            <p14:sldId id="2417"/>
            <p14:sldId id="2418"/>
            <p14:sldId id="2419"/>
            <p14:sldId id="2420"/>
            <p14:sldId id="2421"/>
            <p14:sldId id="271"/>
            <p14:sldId id="2422"/>
            <p14:sldId id="2423"/>
            <p14:sldId id="2424"/>
            <p14:sldId id="2425"/>
            <p14:sldId id="2426"/>
            <p14:sldId id="2427"/>
            <p14:sldId id="2428"/>
            <p14:sldId id="272"/>
            <p14:sldId id="242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FF"/>
    <a:srgbClr val="0066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5" d="100"/>
          <a:sy n="95" d="100"/>
        </p:scale>
        <p:origin x="-178" y="-72"/>
      </p:cViewPr>
      <p:guideLst>
        <p:guide orient="horz" pos="2160"/>
        <p:guide pos="3840"/>
      </p:guideLst>
    </p:cSldViewPr>
  </p:slideViewPr>
  <p:notesTextViewPr>
    <p:cViewPr>
      <p:scale>
        <a:sx n="3" d="2"/>
        <a:sy n="3" d="2"/>
      </p:scale>
      <p:origin x="0" y="0"/>
    </p:cViewPr>
  </p:notesTextViewPr>
  <p:sorterViewPr>
    <p:cViewPr>
      <p:scale>
        <a:sx n="139" d="100"/>
        <a:sy n="139" d="100"/>
      </p:scale>
      <p:origin x="0" y="354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344E3-BE94-48FD-A5C5-468A89E2893E}" type="datetimeFigureOut">
              <a:rPr lang="en-US" smtClean="0"/>
              <a:t>16-Feb-23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3581F-2E19-42D6-B1D8-F574F2C8C049}" type="slidenum">
              <a:rPr lang="en-US" smtClean="0"/>
              <a:t>‹#›</a:t>
            </a:fld>
            <a:endParaRPr lang="en-US"/>
          </a:p>
        </p:txBody>
      </p:sp>
    </p:spTree>
    <p:extLst>
      <p:ext uri="{BB962C8B-B14F-4D97-AF65-F5344CB8AC3E}">
        <p14:creationId xmlns:p14="http://schemas.microsoft.com/office/powerpoint/2010/main" val="142220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20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04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70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altLang="en-US"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121917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71597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altLang="en-US"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121917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223046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19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68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81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97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73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04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29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94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82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98A32-B661-4690-B590-55024B233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01A55-37CF-4C2B-959F-61225C68F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F92465-B1F8-48C4-B6BD-9E7CB101BC8D}"/>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DD8B59DD-38E3-4EBB-8DE9-D456C087B78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F07637CE-9897-403B-9536-55097DEBFCB1}"/>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41110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1153E-C420-47D3-A09F-CD30E9C287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7A6B4D-439F-4966-ABCB-6AB5959DE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1CFDD6-55A3-4552-9FDA-C57C960755B9}"/>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78A768EA-AB57-470E-8A49-6E782440FBBD}"/>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9162023-AC82-49FD-96C7-D0421A8E33D1}"/>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238079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7F1A78F-4634-4FF3-BB32-A88D28DABE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B93484-D28F-4B0D-A010-551952CE5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81535B-E505-43E1-8113-87BBA941979C}"/>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B5A4C751-3878-4C44-9ED7-FE5FDAFB0F2A}"/>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C2860E91-74C0-43D1-ABF4-F4F21FAFD3A5}"/>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1985265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3167" y="1269433"/>
            <a:ext cx="6042000" cy="32272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Notable"/>
              <a:buNone/>
              <a:defRPr sz="7333"/>
            </a:lvl1pPr>
            <a:lvl2pPr lvl="1" algn="ctr">
              <a:spcBef>
                <a:spcPts val="0"/>
              </a:spcBef>
              <a:spcAft>
                <a:spcPts val="0"/>
              </a:spcAft>
              <a:buSzPts val="5200"/>
              <a:buFont typeface="Notable"/>
              <a:buNone/>
              <a:defRPr sz="6933">
                <a:latin typeface="Notable"/>
                <a:ea typeface="Notable"/>
                <a:cs typeface="Notable"/>
                <a:sym typeface="Notable"/>
              </a:defRPr>
            </a:lvl2pPr>
            <a:lvl3pPr lvl="2" algn="ctr">
              <a:spcBef>
                <a:spcPts val="0"/>
              </a:spcBef>
              <a:spcAft>
                <a:spcPts val="0"/>
              </a:spcAft>
              <a:buSzPts val="5200"/>
              <a:buFont typeface="Notable"/>
              <a:buNone/>
              <a:defRPr sz="6933">
                <a:latin typeface="Notable"/>
                <a:ea typeface="Notable"/>
                <a:cs typeface="Notable"/>
                <a:sym typeface="Notable"/>
              </a:defRPr>
            </a:lvl3pPr>
            <a:lvl4pPr lvl="3" algn="ctr">
              <a:spcBef>
                <a:spcPts val="0"/>
              </a:spcBef>
              <a:spcAft>
                <a:spcPts val="0"/>
              </a:spcAft>
              <a:buSzPts val="5200"/>
              <a:buFont typeface="Notable"/>
              <a:buNone/>
              <a:defRPr sz="6933">
                <a:latin typeface="Notable"/>
                <a:ea typeface="Notable"/>
                <a:cs typeface="Notable"/>
                <a:sym typeface="Notable"/>
              </a:defRPr>
            </a:lvl4pPr>
            <a:lvl5pPr lvl="4" algn="ctr">
              <a:spcBef>
                <a:spcPts val="0"/>
              </a:spcBef>
              <a:spcAft>
                <a:spcPts val="0"/>
              </a:spcAft>
              <a:buSzPts val="5200"/>
              <a:buFont typeface="Notable"/>
              <a:buNone/>
              <a:defRPr sz="6933">
                <a:latin typeface="Notable"/>
                <a:ea typeface="Notable"/>
                <a:cs typeface="Notable"/>
                <a:sym typeface="Notable"/>
              </a:defRPr>
            </a:lvl5pPr>
            <a:lvl6pPr lvl="5" algn="ctr">
              <a:spcBef>
                <a:spcPts val="0"/>
              </a:spcBef>
              <a:spcAft>
                <a:spcPts val="0"/>
              </a:spcAft>
              <a:buSzPts val="5200"/>
              <a:buFont typeface="Notable"/>
              <a:buNone/>
              <a:defRPr sz="6933">
                <a:latin typeface="Notable"/>
                <a:ea typeface="Notable"/>
                <a:cs typeface="Notable"/>
                <a:sym typeface="Notable"/>
              </a:defRPr>
            </a:lvl6pPr>
            <a:lvl7pPr lvl="6" algn="ctr">
              <a:spcBef>
                <a:spcPts val="0"/>
              </a:spcBef>
              <a:spcAft>
                <a:spcPts val="0"/>
              </a:spcAft>
              <a:buSzPts val="5200"/>
              <a:buFont typeface="Notable"/>
              <a:buNone/>
              <a:defRPr sz="6933">
                <a:latin typeface="Notable"/>
                <a:ea typeface="Notable"/>
                <a:cs typeface="Notable"/>
                <a:sym typeface="Notable"/>
              </a:defRPr>
            </a:lvl7pPr>
            <a:lvl8pPr lvl="7" algn="ctr">
              <a:spcBef>
                <a:spcPts val="0"/>
              </a:spcBef>
              <a:spcAft>
                <a:spcPts val="0"/>
              </a:spcAft>
              <a:buSzPts val="5200"/>
              <a:buFont typeface="Notable"/>
              <a:buNone/>
              <a:defRPr sz="6933">
                <a:latin typeface="Notable"/>
                <a:ea typeface="Notable"/>
                <a:cs typeface="Notable"/>
                <a:sym typeface="Notable"/>
              </a:defRPr>
            </a:lvl8pPr>
            <a:lvl9pPr lvl="8" algn="ctr">
              <a:spcBef>
                <a:spcPts val="0"/>
              </a:spcBef>
              <a:spcAft>
                <a:spcPts val="0"/>
              </a:spcAft>
              <a:buSzPts val="5200"/>
              <a:buFont typeface="Notable"/>
              <a:buNone/>
              <a:defRPr sz="6933">
                <a:latin typeface="Notable"/>
                <a:ea typeface="Notable"/>
                <a:cs typeface="Notable"/>
                <a:sym typeface="Notable"/>
              </a:defRPr>
            </a:lvl9pPr>
          </a:lstStyle>
          <a:p>
            <a:endParaRPr/>
          </a:p>
        </p:txBody>
      </p:sp>
      <p:sp>
        <p:nvSpPr>
          <p:cNvPr id="10" name="Google Shape;10;p2"/>
          <p:cNvSpPr txBox="1">
            <a:spLocks noGrp="1"/>
          </p:cNvSpPr>
          <p:nvPr>
            <p:ph type="subTitle" idx="1"/>
          </p:nvPr>
        </p:nvSpPr>
        <p:spPr>
          <a:xfrm>
            <a:off x="7989233" y="4995367"/>
            <a:ext cx="3239600" cy="59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Spartan"/>
                <a:ea typeface="Spartan"/>
                <a:cs typeface="Spartan"/>
                <a:sym typeface="Spartan"/>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78740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63167" y="2739467"/>
            <a:ext cx="3713600" cy="11224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5333"/>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963167" y="1617067"/>
            <a:ext cx="3713600" cy="1122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6667">
                <a:solidFill>
                  <a:schemeClr val="dk2"/>
                </a:solidFill>
              </a:defRPr>
            </a:lvl1pPr>
            <a:lvl2pPr lvl="1" rtl="0">
              <a:spcBef>
                <a:spcPts val="0"/>
              </a:spcBef>
              <a:spcAft>
                <a:spcPts val="0"/>
              </a:spcAft>
              <a:buClr>
                <a:schemeClr val="accent1"/>
              </a:buClr>
              <a:buSzPts val="6000"/>
              <a:buNone/>
              <a:defRPr sz="8000">
                <a:solidFill>
                  <a:schemeClr val="accent1"/>
                </a:solidFill>
              </a:defRPr>
            </a:lvl2pPr>
            <a:lvl3pPr lvl="2" rtl="0">
              <a:spcBef>
                <a:spcPts val="0"/>
              </a:spcBef>
              <a:spcAft>
                <a:spcPts val="0"/>
              </a:spcAft>
              <a:buClr>
                <a:schemeClr val="accent1"/>
              </a:buClr>
              <a:buSzPts val="6000"/>
              <a:buNone/>
              <a:defRPr sz="8000">
                <a:solidFill>
                  <a:schemeClr val="accent1"/>
                </a:solidFill>
              </a:defRPr>
            </a:lvl3pPr>
            <a:lvl4pPr lvl="3" rtl="0">
              <a:spcBef>
                <a:spcPts val="0"/>
              </a:spcBef>
              <a:spcAft>
                <a:spcPts val="0"/>
              </a:spcAft>
              <a:buClr>
                <a:schemeClr val="accent1"/>
              </a:buClr>
              <a:buSzPts val="6000"/>
              <a:buNone/>
              <a:defRPr sz="8000">
                <a:solidFill>
                  <a:schemeClr val="accent1"/>
                </a:solidFill>
              </a:defRPr>
            </a:lvl4pPr>
            <a:lvl5pPr lvl="4" rtl="0">
              <a:spcBef>
                <a:spcPts val="0"/>
              </a:spcBef>
              <a:spcAft>
                <a:spcPts val="0"/>
              </a:spcAft>
              <a:buClr>
                <a:schemeClr val="accent1"/>
              </a:buClr>
              <a:buSzPts val="6000"/>
              <a:buNone/>
              <a:defRPr sz="8000">
                <a:solidFill>
                  <a:schemeClr val="accent1"/>
                </a:solidFill>
              </a:defRPr>
            </a:lvl5pPr>
            <a:lvl6pPr lvl="5" rtl="0">
              <a:spcBef>
                <a:spcPts val="0"/>
              </a:spcBef>
              <a:spcAft>
                <a:spcPts val="0"/>
              </a:spcAft>
              <a:buClr>
                <a:schemeClr val="accent1"/>
              </a:buClr>
              <a:buSzPts val="6000"/>
              <a:buNone/>
              <a:defRPr sz="8000">
                <a:solidFill>
                  <a:schemeClr val="accent1"/>
                </a:solidFill>
              </a:defRPr>
            </a:lvl6pPr>
            <a:lvl7pPr lvl="6" rtl="0">
              <a:spcBef>
                <a:spcPts val="0"/>
              </a:spcBef>
              <a:spcAft>
                <a:spcPts val="0"/>
              </a:spcAft>
              <a:buClr>
                <a:schemeClr val="accent1"/>
              </a:buClr>
              <a:buSzPts val="6000"/>
              <a:buNone/>
              <a:defRPr sz="8000">
                <a:solidFill>
                  <a:schemeClr val="accent1"/>
                </a:solidFill>
              </a:defRPr>
            </a:lvl7pPr>
            <a:lvl8pPr lvl="7" rtl="0">
              <a:spcBef>
                <a:spcPts val="0"/>
              </a:spcBef>
              <a:spcAft>
                <a:spcPts val="0"/>
              </a:spcAft>
              <a:buClr>
                <a:schemeClr val="accent1"/>
              </a:buClr>
              <a:buSzPts val="6000"/>
              <a:buNone/>
              <a:defRPr sz="8000">
                <a:solidFill>
                  <a:schemeClr val="accent1"/>
                </a:solidFill>
              </a:defRPr>
            </a:lvl8pPr>
            <a:lvl9pPr lvl="8" rtl="0">
              <a:spcBef>
                <a:spcPts val="0"/>
              </a:spcBef>
              <a:spcAft>
                <a:spcPts val="0"/>
              </a:spcAft>
              <a:buClr>
                <a:schemeClr val="accent1"/>
              </a:buClr>
              <a:buSzPts val="6000"/>
              <a:buNone/>
              <a:defRPr sz="8000">
                <a:solidFill>
                  <a:schemeClr val="accent1"/>
                </a:solidFill>
              </a:defRPr>
            </a:lvl9pPr>
          </a:lstStyle>
          <a:p>
            <a:r>
              <a:t>xx%</a:t>
            </a:r>
          </a:p>
        </p:txBody>
      </p:sp>
      <p:sp>
        <p:nvSpPr>
          <p:cNvPr id="14" name="Google Shape;14;p3"/>
          <p:cNvSpPr txBox="1">
            <a:spLocks noGrp="1"/>
          </p:cNvSpPr>
          <p:nvPr>
            <p:ph type="subTitle" idx="1"/>
          </p:nvPr>
        </p:nvSpPr>
        <p:spPr>
          <a:xfrm>
            <a:off x="7515233" y="4832733"/>
            <a:ext cx="3713600" cy="9184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Spartan"/>
                <a:ea typeface="Spartan"/>
                <a:cs typeface="Spartan"/>
                <a:sym typeface="Spartan"/>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9737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60000" y="1428167"/>
            <a:ext cx="10272000" cy="446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346674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0" name="Google Shape;20;p5"/>
          <p:cNvSpPr txBox="1">
            <a:spLocks noGrp="1"/>
          </p:cNvSpPr>
          <p:nvPr>
            <p:ph type="title" idx="2"/>
          </p:nvPr>
        </p:nvSpPr>
        <p:spPr>
          <a:xfrm>
            <a:off x="1896851" y="3529233"/>
            <a:ext cx="3229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 name="Google Shape;21;p5"/>
          <p:cNvSpPr txBox="1">
            <a:spLocks noGrp="1"/>
          </p:cNvSpPr>
          <p:nvPr>
            <p:ph type="subTitle" idx="1"/>
          </p:nvPr>
        </p:nvSpPr>
        <p:spPr>
          <a:xfrm>
            <a:off x="1896865" y="4001501"/>
            <a:ext cx="3229200" cy="146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 name="Google Shape;22;p5"/>
          <p:cNvSpPr txBox="1">
            <a:spLocks noGrp="1"/>
          </p:cNvSpPr>
          <p:nvPr>
            <p:ph type="title" idx="3"/>
          </p:nvPr>
        </p:nvSpPr>
        <p:spPr>
          <a:xfrm>
            <a:off x="7065951" y="3529233"/>
            <a:ext cx="3229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 name="Google Shape;23;p5"/>
          <p:cNvSpPr txBox="1">
            <a:spLocks noGrp="1"/>
          </p:cNvSpPr>
          <p:nvPr>
            <p:ph type="subTitle" idx="4"/>
          </p:nvPr>
        </p:nvSpPr>
        <p:spPr>
          <a:xfrm>
            <a:off x="7065961" y="4001500"/>
            <a:ext cx="3229200" cy="146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09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12698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6337951" y="1884367"/>
            <a:ext cx="442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7"/>
          <p:cNvSpPr txBox="1">
            <a:spLocks noGrp="1"/>
          </p:cNvSpPr>
          <p:nvPr>
            <p:ph type="body" idx="1"/>
          </p:nvPr>
        </p:nvSpPr>
        <p:spPr>
          <a:xfrm>
            <a:off x="6337951" y="2827633"/>
            <a:ext cx="4429600" cy="214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100472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53821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05184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63167" y="2493131"/>
            <a:ext cx="4713200" cy="18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9"/>
          <p:cNvSpPr txBox="1">
            <a:spLocks noGrp="1"/>
          </p:cNvSpPr>
          <p:nvPr>
            <p:ph type="title"/>
          </p:nvPr>
        </p:nvSpPr>
        <p:spPr>
          <a:xfrm>
            <a:off x="963167" y="1483484"/>
            <a:ext cx="4713200" cy="966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933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A0F1C-A50D-4CFD-97AB-F52C49036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337681-6079-48AA-8C76-BF18FF1A79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C5E77D-6E33-4FD2-A230-B503148AE779}"/>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E346F3B-EF46-4670-A9BB-9C80F80B9A9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F6A5C792-96D3-40B1-9F74-2BCB49A3C37C}"/>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297891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6912467" y="3335367"/>
            <a:ext cx="4312400" cy="27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b="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358627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593567" y="2492600"/>
            <a:ext cx="5642800" cy="18728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9333" b="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7029667" y="4957633"/>
            <a:ext cx="4206800" cy="56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a:latin typeface="Spartan"/>
                <a:ea typeface="Spartan"/>
                <a:cs typeface="Spartan"/>
                <a:sym typeface="Spartan"/>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74606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4105554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3850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960000" y="1712079"/>
            <a:ext cx="32312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820325"/>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474935" y="233850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4474943" y="1712079"/>
            <a:ext cx="32312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474935" y="2820325"/>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960000" y="462264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60000" y="3996345"/>
            <a:ext cx="32584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960000" y="5104600"/>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4474935" y="462264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4474943" y="3996345"/>
            <a:ext cx="32312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4474935" y="5104599"/>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txBox="1">
            <a:spLocks noGrp="1"/>
          </p:cNvSpPr>
          <p:nvPr>
            <p:ph type="title" idx="16"/>
          </p:nvPr>
        </p:nvSpPr>
        <p:spPr>
          <a:xfrm>
            <a:off x="7989865" y="233850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 name="Google Shape;55;p13"/>
          <p:cNvSpPr txBox="1">
            <a:spLocks noGrp="1"/>
          </p:cNvSpPr>
          <p:nvPr>
            <p:ph type="title" idx="17" hasCustomPrompt="1"/>
          </p:nvPr>
        </p:nvSpPr>
        <p:spPr>
          <a:xfrm>
            <a:off x="7990191" y="1712079"/>
            <a:ext cx="32312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18"/>
          </p:nvPr>
        </p:nvSpPr>
        <p:spPr>
          <a:xfrm>
            <a:off x="7989865" y="2820325"/>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19"/>
          </p:nvPr>
        </p:nvSpPr>
        <p:spPr>
          <a:xfrm>
            <a:off x="7989865" y="4622640"/>
            <a:ext cx="32312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20" hasCustomPrompt="1"/>
          </p:nvPr>
        </p:nvSpPr>
        <p:spPr>
          <a:xfrm>
            <a:off x="7990191" y="3996345"/>
            <a:ext cx="3231200" cy="52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21"/>
          </p:nvPr>
        </p:nvSpPr>
        <p:spPr>
          <a:xfrm>
            <a:off x="7989865" y="5104599"/>
            <a:ext cx="323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3192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63167" y="4696533"/>
            <a:ext cx="5731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b="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2" name="Google Shape;62;p14"/>
          <p:cNvSpPr txBox="1">
            <a:spLocks noGrp="1"/>
          </p:cNvSpPr>
          <p:nvPr>
            <p:ph type="subTitle" idx="1"/>
          </p:nvPr>
        </p:nvSpPr>
        <p:spPr>
          <a:xfrm>
            <a:off x="963167" y="1452267"/>
            <a:ext cx="5731200" cy="32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38168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8548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
        <p:cNvGrpSpPr/>
        <p:nvPr/>
      </p:nvGrpSpPr>
      <p:grpSpPr>
        <a:xfrm>
          <a:off x="0" y="0"/>
          <a:ext cx="0" cy="0"/>
          <a:chOff x="0" y="0"/>
          <a:chExt cx="0" cy="0"/>
        </a:xfrm>
      </p:grpSpPr>
      <p:sp>
        <p:nvSpPr>
          <p:cNvPr id="66" name="Google Shape;66;p16"/>
          <p:cNvSpPr txBox="1">
            <a:spLocks noGrp="1"/>
          </p:cNvSpPr>
          <p:nvPr>
            <p:ph type="subTitle" idx="1"/>
          </p:nvPr>
        </p:nvSpPr>
        <p:spPr>
          <a:xfrm>
            <a:off x="960000" y="2384767"/>
            <a:ext cx="5777200" cy="29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67" name="Google Shape;6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1946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
        <p:cNvGrpSpPr/>
        <p:nvPr/>
      </p:nvGrpSpPr>
      <p:grpSpPr>
        <a:xfrm>
          <a:off x="0" y="0"/>
          <a:ext cx="0" cy="0"/>
          <a:chOff x="0" y="0"/>
          <a:chExt cx="0" cy="0"/>
        </a:xfrm>
      </p:grpSpPr>
      <p:sp>
        <p:nvSpPr>
          <p:cNvPr id="69" name="Google Shape;69;p17"/>
          <p:cNvSpPr txBox="1">
            <a:spLocks noGrp="1"/>
          </p:cNvSpPr>
          <p:nvPr>
            <p:ph type="subTitle" idx="1"/>
          </p:nvPr>
        </p:nvSpPr>
        <p:spPr>
          <a:xfrm>
            <a:off x="6523100" y="3941067"/>
            <a:ext cx="3876800" cy="14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7"/>
          <p:cNvSpPr txBox="1">
            <a:spLocks noGrp="1"/>
          </p:cNvSpPr>
          <p:nvPr>
            <p:ph type="title"/>
          </p:nvPr>
        </p:nvSpPr>
        <p:spPr>
          <a:xfrm>
            <a:off x="6523100" y="1495333"/>
            <a:ext cx="4344800" cy="223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32555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
        <p:cNvGrpSpPr/>
        <p:nvPr/>
      </p:nvGrpSpPr>
      <p:grpSpPr>
        <a:xfrm>
          <a:off x="0" y="0"/>
          <a:ext cx="0" cy="0"/>
          <a:chOff x="0" y="0"/>
          <a:chExt cx="0" cy="0"/>
        </a:xfrm>
      </p:grpSpPr>
      <p:sp>
        <p:nvSpPr>
          <p:cNvPr id="72" name="Google Shape;72;p18"/>
          <p:cNvSpPr txBox="1">
            <a:spLocks noGrp="1"/>
          </p:cNvSpPr>
          <p:nvPr>
            <p:ph type="subTitle" idx="1"/>
          </p:nvPr>
        </p:nvSpPr>
        <p:spPr>
          <a:xfrm>
            <a:off x="1687300" y="3532067"/>
            <a:ext cx="3360800" cy="14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8"/>
          <p:cNvSpPr txBox="1">
            <a:spLocks noGrp="1"/>
          </p:cNvSpPr>
          <p:nvPr>
            <p:ph type="title"/>
          </p:nvPr>
        </p:nvSpPr>
        <p:spPr>
          <a:xfrm>
            <a:off x="1687300" y="1904333"/>
            <a:ext cx="3360800" cy="1421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328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963167" y="1767767"/>
            <a:ext cx="6836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963167" y="2609433"/>
            <a:ext cx="6836400" cy="248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47131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059C0-AC06-4A17-A824-6192DFE91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7C325C-136F-4EED-915B-C641B78E6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4CF114-8D8D-453E-9E45-B0B9AE382C24}"/>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3B5E2C77-23B0-4528-993A-4FE2E668E8B7}"/>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51BE6D8A-FBD0-4494-A848-E274A05CB9DB}"/>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3994322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 1">
  <p:cSld name="Title and two column 1">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20"/>
          <p:cNvSpPr txBox="1">
            <a:spLocks noGrp="1"/>
          </p:cNvSpPr>
          <p:nvPr>
            <p:ph type="body" idx="1"/>
          </p:nvPr>
        </p:nvSpPr>
        <p:spPr>
          <a:xfrm>
            <a:off x="960000" y="1356967"/>
            <a:ext cx="5067200" cy="457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2"/>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80" name="Google Shape;80;p20"/>
          <p:cNvSpPr txBox="1">
            <a:spLocks noGrp="1"/>
          </p:cNvSpPr>
          <p:nvPr>
            <p:ph type="body" idx="2"/>
          </p:nvPr>
        </p:nvSpPr>
        <p:spPr>
          <a:xfrm>
            <a:off x="6169100" y="1356967"/>
            <a:ext cx="5067200" cy="457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6793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21"/>
          <p:cNvSpPr txBox="1">
            <a:spLocks noGrp="1"/>
          </p:cNvSpPr>
          <p:nvPr>
            <p:ph type="title" idx="2"/>
          </p:nvPr>
        </p:nvSpPr>
        <p:spPr>
          <a:xfrm>
            <a:off x="996000" y="3622767"/>
            <a:ext cx="30836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21"/>
          <p:cNvSpPr txBox="1">
            <a:spLocks noGrp="1"/>
          </p:cNvSpPr>
          <p:nvPr>
            <p:ph type="subTitle" idx="1"/>
          </p:nvPr>
        </p:nvSpPr>
        <p:spPr>
          <a:xfrm>
            <a:off x="996000" y="4154477"/>
            <a:ext cx="3083600" cy="10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 name="Google Shape;85;p21"/>
          <p:cNvSpPr txBox="1">
            <a:spLocks noGrp="1"/>
          </p:cNvSpPr>
          <p:nvPr>
            <p:ph type="title" idx="3"/>
          </p:nvPr>
        </p:nvSpPr>
        <p:spPr>
          <a:xfrm>
            <a:off x="4554201" y="3622767"/>
            <a:ext cx="30836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 name="Google Shape;86;p21"/>
          <p:cNvSpPr txBox="1">
            <a:spLocks noGrp="1"/>
          </p:cNvSpPr>
          <p:nvPr>
            <p:ph type="subTitle" idx="4"/>
          </p:nvPr>
        </p:nvSpPr>
        <p:spPr>
          <a:xfrm>
            <a:off x="4554211" y="4154477"/>
            <a:ext cx="3083600" cy="10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 name="Google Shape;87;p21"/>
          <p:cNvSpPr txBox="1">
            <a:spLocks noGrp="1"/>
          </p:cNvSpPr>
          <p:nvPr>
            <p:ph type="title" idx="5"/>
          </p:nvPr>
        </p:nvSpPr>
        <p:spPr>
          <a:xfrm>
            <a:off x="8112400" y="3622767"/>
            <a:ext cx="30836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 name="Google Shape;88;p21"/>
          <p:cNvSpPr txBox="1">
            <a:spLocks noGrp="1"/>
          </p:cNvSpPr>
          <p:nvPr>
            <p:ph type="subTitle" idx="6"/>
          </p:nvPr>
        </p:nvSpPr>
        <p:spPr>
          <a:xfrm>
            <a:off x="8112420" y="4154477"/>
            <a:ext cx="3083600" cy="10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9130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22"/>
          <p:cNvSpPr txBox="1">
            <a:spLocks noGrp="1"/>
          </p:cNvSpPr>
          <p:nvPr>
            <p:ph type="title" idx="2"/>
          </p:nvPr>
        </p:nvSpPr>
        <p:spPr>
          <a:xfrm>
            <a:off x="960000" y="4232367"/>
            <a:ext cx="30500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2" name="Google Shape;92;p22"/>
          <p:cNvSpPr txBox="1">
            <a:spLocks noGrp="1"/>
          </p:cNvSpPr>
          <p:nvPr>
            <p:ph type="subTitle" idx="1"/>
          </p:nvPr>
        </p:nvSpPr>
        <p:spPr>
          <a:xfrm>
            <a:off x="960000" y="4649545"/>
            <a:ext cx="30500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 name="Google Shape;93;p22"/>
          <p:cNvSpPr txBox="1">
            <a:spLocks noGrp="1"/>
          </p:cNvSpPr>
          <p:nvPr>
            <p:ph type="title" idx="3"/>
          </p:nvPr>
        </p:nvSpPr>
        <p:spPr>
          <a:xfrm>
            <a:off x="4571005" y="4232367"/>
            <a:ext cx="30500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4" name="Google Shape;94;p22"/>
          <p:cNvSpPr txBox="1">
            <a:spLocks noGrp="1"/>
          </p:cNvSpPr>
          <p:nvPr>
            <p:ph type="subTitle" idx="4"/>
          </p:nvPr>
        </p:nvSpPr>
        <p:spPr>
          <a:xfrm>
            <a:off x="4571005" y="4649545"/>
            <a:ext cx="30500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22"/>
          <p:cNvSpPr txBox="1">
            <a:spLocks noGrp="1"/>
          </p:cNvSpPr>
          <p:nvPr>
            <p:ph type="title" idx="5"/>
          </p:nvPr>
        </p:nvSpPr>
        <p:spPr>
          <a:xfrm>
            <a:off x="8178800" y="4232367"/>
            <a:ext cx="30500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6" name="Google Shape;96;p22"/>
          <p:cNvSpPr txBox="1">
            <a:spLocks noGrp="1"/>
          </p:cNvSpPr>
          <p:nvPr>
            <p:ph type="subTitle" idx="6"/>
          </p:nvPr>
        </p:nvSpPr>
        <p:spPr>
          <a:xfrm>
            <a:off x="8178821" y="4649545"/>
            <a:ext cx="30500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41455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title" idx="2"/>
          </p:nvPr>
        </p:nvSpPr>
        <p:spPr>
          <a:xfrm>
            <a:off x="2741749" y="2137817"/>
            <a:ext cx="2540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0" name="Google Shape;100;p23"/>
          <p:cNvSpPr txBox="1">
            <a:spLocks noGrp="1"/>
          </p:cNvSpPr>
          <p:nvPr>
            <p:ph type="subTitle" idx="1"/>
          </p:nvPr>
        </p:nvSpPr>
        <p:spPr>
          <a:xfrm>
            <a:off x="2741751" y="2619655"/>
            <a:ext cx="2540000" cy="8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23"/>
          <p:cNvSpPr txBox="1">
            <a:spLocks noGrp="1"/>
          </p:cNvSpPr>
          <p:nvPr>
            <p:ph type="title" idx="3"/>
          </p:nvPr>
        </p:nvSpPr>
        <p:spPr>
          <a:xfrm>
            <a:off x="8425451" y="2137817"/>
            <a:ext cx="2540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2" name="Google Shape;102;p23"/>
          <p:cNvSpPr txBox="1">
            <a:spLocks noGrp="1"/>
          </p:cNvSpPr>
          <p:nvPr>
            <p:ph type="subTitle" idx="4"/>
          </p:nvPr>
        </p:nvSpPr>
        <p:spPr>
          <a:xfrm>
            <a:off x="8425449" y="2619655"/>
            <a:ext cx="2540000" cy="8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 name="Google Shape;103;p23"/>
          <p:cNvSpPr txBox="1">
            <a:spLocks noGrp="1"/>
          </p:cNvSpPr>
          <p:nvPr>
            <p:ph type="title" idx="5"/>
          </p:nvPr>
        </p:nvSpPr>
        <p:spPr>
          <a:xfrm>
            <a:off x="2741749" y="4481997"/>
            <a:ext cx="2540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4" name="Google Shape;104;p23"/>
          <p:cNvSpPr txBox="1">
            <a:spLocks noGrp="1"/>
          </p:cNvSpPr>
          <p:nvPr>
            <p:ph type="subTitle" idx="6"/>
          </p:nvPr>
        </p:nvSpPr>
        <p:spPr>
          <a:xfrm>
            <a:off x="2741751" y="4963949"/>
            <a:ext cx="2540000" cy="8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5" name="Google Shape;105;p23"/>
          <p:cNvSpPr txBox="1">
            <a:spLocks noGrp="1"/>
          </p:cNvSpPr>
          <p:nvPr>
            <p:ph type="title" idx="7"/>
          </p:nvPr>
        </p:nvSpPr>
        <p:spPr>
          <a:xfrm>
            <a:off x="8425451" y="4481997"/>
            <a:ext cx="2540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6" name="Google Shape;106;p23"/>
          <p:cNvSpPr txBox="1">
            <a:spLocks noGrp="1"/>
          </p:cNvSpPr>
          <p:nvPr>
            <p:ph type="subTitle" idx="8"/>
          </p:nvPr>
        </p:nvSpPr>
        <p:spPr>
          <a:xfrm>
            <a:off x="8425449" y="4963952"/>
            <a:ext cx="2540000" cy="8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641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24"/>
          <p:cNvSpPr txBox="1">
            <a:spLocks noGrp="1"/>
          </p:cNvSpPr>
          <p:nvPr>
            <p:ph type="title" idx="2"/>
          </p:nvPr>
        </p:nvSpPr>
        <p:spPr>
          <a:xfrm>
            <a:off x="960000" y="213530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0" name="Google Shape;110;p24"/>
          <p:cNvSpPr txBox="1">
            <a:spLocks noGrp="1"/>
          </p:cNvSpPr>
          <p:nvPr>
            <p:ph type="subTitle" idx="1"/>
          </p:nvPr>
        </p:nvSpPr>
        <p:spPr>
          <a:xfrm>
            <a:off x="960000" y="2617136"/>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24"/>
          <p:cNvSpPr txBox="1">
            <a:spLocks noGrp="1"/>
          </p:cNvSpPr>
          <p:nvPr>
            <p:ph type="title" idx="3"/>
          </p:nvPr>
        </p:nvSpPr>
        <p:spPr>
          <a:xfrm>
            <a:off x="4816417" y="213530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2" name="Google Shape;112;p24"/>
          <p:cNvSpPr txBox="1">
            <a:spLocks noGrp="1"/>
          </p:cNvSpPr>
          <p:nvPr>
            <p:ph type="subTitle" idx="4"/>
          </p:nvPr>
        </p:nvSpPr>
        <p:spPr>
          <a:xfrm>
            <a:off x="4816417" y="2617136"/>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 name="Google Shape;113;p24"/>
          <p:cNvSpPr txBox="1">
            <a:spLocks noGrp="1"/>
          </p:cNvSpPr>
          <p:nvPr>
            <p:ph type="title" idx="5"/>
          </p:nvPr>
        </p:nvSpPr>
        <p:spPr>
          <a:xfrm>
            <a:off x="960000" y="441944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 name="Google Shape;114;p24"/>
          <p:cNvSpPr txBox="1">
            <a:spLocks noGrp="1"/>
          </p:cNvSpPr>
          <p:nvPr>
            <p:ph type="subTitle" idx="6"/>
          </p:nvPr>
        </p:nvSpPr>
        <p:spPr>
          <a:xfrm>
            <a:off x="960000" y="4901400"/>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5" name="Google Shape;115;p24"/>
          <p:cNvSpPr txBox="1">
            <a:spLocks noGrp="1"/>
          </p:cNvSpPr>
          <p:nvPr>
            <p:ph type="title" idx="7"/>
          </p:nvPr>
        </p:nvSpPr>
        <p:spPr>
          <a:xfrm>
            <a:off x="4816417" y="441944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6" name="Google Shape;116;p24"/>
          <p:cNvSpPr txBox="1">
            <a:spLocks noGrp="1"/>
          </p:cNvSpPr>
          <p:nvPr>
            <p:ph type="subTitle" idx="8"/>
          </p:nvPr>
        </p:nvSpPr>
        <p:spPr>
          <a:xfrm>
            <a:off x="4816417" y="4901400"/>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7" name="Google Shape;117;p24"/>
          <p:cNvSpPr txBox="1">
            <a:spLocks noGrp="1"/>
          </p:cNvSpPr>
          <p:nvPr>
            <p:ph type="title" idx="9"/>
          </p:nvPr>
        </p:nvSpPr>
        <p:spPr>
          <a:xfrm>
            <a:off x="8672833" y="213530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8" name="Google Shape;118;p24"/>
          <p:cNvSpPr txBox="1">
            <a:spLocks noGrp="1"/>
          </p:cNvSpPr>
          <p:nvPr>
            <p:ph type="subTitle" idx="13"/>
          </p:nvPr>
        </p:nvSpPr>
        <p:spPr>
          <a:xfrm>
            <a:off x="8672833" y="2617136"/>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24"/>
          <p:cNvSpPr txBox="1">
            <a:spLocks noGrp="1"/>
          </p:cNvSpPr>
          <p:nvPr>
            <p:ph type="title" idx="14"/>
          </p:nvPr>
        </p:nvSpPr>
        <p:spPr>
          <a:xfrm>
            <a:off x="8672833" y="4419440"/>
            <a:ext cx="25560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0" name="Google Shape;120;p24"/>
          <p:cNvSpPr txBox="1">
            <a:spLocks noGrp="1"/>
          </p:cNvSpPr>
          <p:nvPr>
            <p:ph type="subTitle" idx="15"/>
          </p:nvPr>
        </p:nvSpPr>
        <p:spPr>
          <a:xfrm>
            <a:off x="8672833" y="4901403"/>
            <a:ext cx="2556000" cy="8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9100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1"/>
        <p:cNvGrpSpPr/>
        <p:nvPr/>
      </p:nvGrpSpPr>
      <p:grpSpPr>
        <a:xfrm>
          <a:off x="0" y="0"/>
          <a:ext cx="0" cy="0"/>
          <a:chOff x="0" y="0"/>
          <a:chExt cx="0" cy="0"/>
        </a:xfrm>
      </p:grpSpPr>
      <p:sp>
        <p:nvSpPr>
          <p:cNvPr id="122" name="Google Shape;122;p25"/>
          <p:cNvSpPr txBox="1">
            <a:spLocks noGrp="1"/>
          </p:cNvSpPr>
          <p:nvPr>
            <p:ph type="title" hasCustomPrompt="1"/>
          </p:nvPr>
        </p:nvSpPr>
        <p:spPr>
          <a:xfrm>
            <a:off x="1202267" y="4085033"/>
            <a:ext cx="2636000" cy="5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3" name="Google Shape;123;p25"/>
          <p:cNvSpPr txBox="1">
            <a:spLocks noGrp="1"/>
          </p:cNvSpPr>
          <p:nvPr>
            <p:ph type="subTitle" idx="1"/>
          </p:nvPr>
        </p:nvSpPr>
        <p:spPr>
          <a:xfrm>
            <a:off x="1202267" y="4685433"/>
            <a:ext cx="2636000" cy="6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5"/>
          <p:cNvSpPr txBox="1">
            <a:spLocks noGrp="1"/>
          </p:cNvSpPr>
          <p:nvPr>
            <p:ph type="title" idx="2" hasCustomPrompt="1"/>
          </p:nvPr>
        </p:nvSpPr>
        <p:spPr>
          <a:xfrm>
            <a:off x="4778000" y="4085033"/>
            <a:ext cx="2636000" cy="5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5" name="Google Shape;125;p25"/>
          <p:cNvSpPr txBox="1">
            <a:spLocks noGrp="1"/>
          </p:cNvSpPr>
          <p:nvPr>
            <p:ph type="subTitle" idx="3"/>
          </p:nvPr>
        </p:nvSpPr>
        <p:spPr>
          <a:xfrm>
            <a:off x="4778000" y="4685433"/>
            <a:ext cx="2636000" cy="6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5"/>
          <p:cNvSpPr txBox="1">
            <a:spLocks noGrp="1"/>
          </p:cNvSpPr>
          <p:nvPr>
            <p:ph type="title" idx="4" hasCustomPrompt="1"/>
          </p:nvPr>
        </p:nvSpPr>
        <p:spPr>
          <a:xfrm>
            <a:off x="8353733" y="4085033"/>
            <a:ext cx="2636000" cy="5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7" name="Google Shape;127;p25"/>
          <p:cNvSpPr txBox="1">
            <a:spLocks noGrp="1"/>
          </p:cNvSpPr>
          <p:nvPr>
            <p:ph type="subTitle" idx="5"/>
          </p:nvPr>
        </p:nvSpPr>
        <p:spPr>
          <a:xfrm>
            <a:off x="8353733" y="4685532"/>
            <a:ext cx="2636000" cy="6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5"/>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9585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pic>
        <p:nvPicPr>
          <p:cNvPr id="130" name="Google Shape;130;p26"/>
          <p:cNvPicPr preferRelativeResize="0"/>
          <p:nvPr/>
        </p:nvPicPr>
        <p:blipFill>
          <a:blip r:embed="rId2">
            <a:alphaModFix/>
          </a:blip>
          <a:stretch>
            <a:fillRect/>
          </a:stretch>
        </p:blipFill>
        <p:spPr>
          <a:xfrm>
            <a:off x="738743" y="1041134"/>
            <a:ext cx="5409499" cy="4775732"/>
          </a:xfrm>
          <a:prstGeom prst="rect">
            <a:avLst/>
          </a:prstGeom>
          <a:noFill/>
          <a:ln>
            <a:noFill/>
          </a:ln>
        </p:spPr>
      </p:pic>
      <p:sp>
        <p:nvSpPr>
          <p:cNvPr id="131" name="Google Shape;131;p26"/>
          <p:cNvSpPr txBox="1">
            <a:spLocks noGrp="1"/>
          </p:cNvSpPr>
          <p:nvPr>
            <p:ph type="ctrTitle"/>
          </p:nvPr>
        </p:nvSpPr>
        <p:spPr>
          <a:xfrm>
            <a:off x="4876684" y="588300"/>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32" name="Google Shape;132;p26"/>
          <p:cNvSpPr txBox="1">
            <a:spLocks noGrp="1"/>
          </p:cNvSpPr>
          <p:nvPr>
            <p:ph type="subTitle" idx="1"/>
          </p:nvPr>
        </p:nvSpPr>
        <p:spPr>
          <a:xfrm>
            <a:off x="4876700" y="1723567"/>
            <a:ext cx="5836000" cy="18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33" name="Google Shape;133;p26"/>
          <p:cNvSpPr txBox="1"/>
          <p:nvPr/>
        </p:nvSpPr>
        <p:spPr>
          <a:xfrm>
            <a:off x="4876700" y="4843234"/>
            <a:ext cx="5506800" cy="789919"/>
          </a:xfrm>
          <a:prstGeom prst="rect">
            <a:avLst/>
          </a:prstGeom>
          <a:noFill/>
          <a:ln>
            <a:noFill/>
          </a:ln>
        </p:spPr>
        <p:txBody>
          <a:bodyPr spcFirstLastPara="1" wrap="square" lIns="121900" tIns="121900" rIns="121900" bIns="121900" anchor="t" anchorCtr="0">
            <a:spAutoFit/>
          </a:bodyPr>
          <a:lstStyle/>
          <a:p>
            <a:pPr marL="0" lvl="0" indent="0" algn="l" rtl="0">
              <a:spcBef>
                <a:spcPts val="400"/>
              </a:spcBef>
              <a:spcAft>
                <a:spcPts val="0"/>
              </a:spcAft>
              <a:buNone/>
            </a:pPr>
            <a:r>
              <a:rPr lang="en" sz="1600">
                <a:solidFill>
                  <a:schemeClr val="lt1"/>
                </a:solidFill>
                <a:latin typeface="Spartan"/>
                <a:ea typeface="Spartan"/>
                <a:cs typeface="Spartan"/>
                <a:sym typeface="Spartan"/>
              </a:rPr>
              <a:t>CREDITS: This presentation template was created by </a:t>
            </a:r>
            <a:r>
              <a:rPr lang="en" sz="1600" b="1">
                <a:solidFill>
                  <a:schemeClr val="lt1"/>
                </a:solidFill>
                <a:uFill>
                  <a:noFill/>
                </a:uFill>
                <a:latin typeface="Spartan"/>
                <a:ea typeface="Spartan"/>
                <a:cs typeface="Spartan"/>
                <a:sym typeface="Spartan"/>
                <a:hlinkClick r:id="rId3">
                  <a:extLst>
                    <a:ext uri="{A12FA001-AC4F-418D-AE19-62706E023703}">
                      <ahyp:hlinkClr xmlns:ahyp="http://schemas.microsoft.com/office/drawing/2018/hyperlinkcolor" xmlns="" val="tx"/>
                    </a:ext>
                  </a:extLst>
                </a:hlinkClick>
              </a:rPr>
              <a:t>Slidesgo</a:t>
            </a:r>
            <a:r>
              <a:rPr lang="en" sz="1600">
                <a:solidFill>
                  <a:schemeClr val="lt1"/>
                </a:solidFill>
                <a:latin typeface="Spartan"/>
                <a:ea typeface="Spartan"/>
                <a:cs typeface="Spartan"/>
                <a:sym typeface="Spartan"/>
              </a:rPr>
              <a:t>, including icons by </a:t>
            </a:r>
            <a:r>
              <a:rPr lang="en" sz="1600" b="1">
                <a:solidFill>
                  <a:schemeClr val="lt1"/>
                </a:solidFill>
                <a:uFill>
                  <a:noFill/>
                </a:uFill>
                <a:latin typeface="Spartan"/>
                <a:ea typeface="Spartan"/>
                <a:cs typeface="Spartan"/>
                <a:sym typeface="Spartan"/>
                <a:hlinkClick r:id="rId4">
                  <a:extLst>
                    <a:ext uri="{A12FA001-AC4F-418D-AE19-62706E023703}">
                      <ahyp:hlinkClr xmlns:ahyp="http://schemas.microsoft.com/office/drawing/2018/hyperlinkcolor" xmlns="" val="tx"/>
                    </a:ext>
                  </a:extLst>
                </a:hlinkClick>
              </a:rPr>
              <a:t>Flaticon</a:t>
            </a:r>
            <a:r>
              <a:rPr lang="en" sz="1600">
                <a:solidFill>
                  <a:schemeClr val="lt1"/>
                </a:solidFill>
                <a:latin typeface="Spartan"/>
                <a:ea typeface="Spartan"/>
                <a:cs typeface="Spartan"/>
                <a:sym typeface="Spartan"/>
              </a:rPr>
              <a:t>, infographics &amp; images by </a:t>
            </a:r>
            <a:r>
              <a:rPr lang="en" sz="1600" b="1">
                <a:solidFill>
                  <a:schemeClr val="lt1"/>
                </a:solidFill>
                <a:uFill>
                  <a:noFill/>
                </a:uFill>
                <a:latin typeface="Spartan"/>
                <a:ea typeface="Spartan"/>
                <a:cs typeface="Spartan"/>
                <a:sym typeface="Spartan"/>
                <a:hlinkClick r:id="rId5">
                  <a:extLst>
                    <a:ext uri="{A12FA001-AC4F-418D-AE19-62706E023703}">
                      <ahyp:hlinkClr xmlns:ahyp="http://schemas.microsoft.com/office/drawing/2018/hyperlinkcolor" xmlns="" val="tx"/>
                    </a:ext>
                  </a:extLst>
                </a:hlinkClick>
              </a:rPr>
              <a:t>Freepik</a:t>
            </a:r>
            <a:endParaRPr sz="1600" b="1">
              <a:solidFill>
                <a:schemeClr val="lt1"/>
              </a:solidFill>
              <a:latin typeface="Spartan"/>
              <a:ea typeface="Spartan"/>
              <a:cs typeface="Spartan"/>
              <a:sym typeface="Spartan"/>
            </a:endParaRPr>
          </a:p>
        </p:txBody>
      </p:sp>
    </p:spTree>
    <p:extLst>
      <p:ext uri="{BB962C8B-B14F-4D97-AF65-F5344CB8AC3E}">
        <p14:creationId xmlns:p14="http://schemas.microsoft.com/office/powerpoint/2010/main" val="2932982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
        <p:cNvGrpSpPr/>
        <p:nvPr/>
      </p:nvGrpSpPr>
      <p:grpSpPr>
        <a:xfrm>
          <a:off x="0" y="0"/>
          <a:ext cx="0" cy="0"/>
          <a:chOff x="0" y="0"/>
          <a:chExt cx="0" cy="0"/>
        </a:xfrm>
      </p:grpSpPr>
      <p:sp>
        <p:nvSpPr>
          <p:cNvPr id="135" name="Google Shape;135;p27"/>
          <p:cNvSpPr txBox="1"/>
          <p:nvPr/>
        </p:nvSpPr>
        <p:spPr>
          <a:xfrm>
            <a:off x="963167" y="6354067"/>
            <a:ext cx="1806800" cy="2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accent1"/>
                </a:solidFill>
                <a:latin typeface="Spartan"/>
                <a:ea typeface="Spartan"/>
                <a:cs typeface="Spartan"/>
                <a:sym typeface="Spartan"/>
              </a:rPr>
              <a:t>PROSTATE CANCER</a:t>
            </a:r>
            <a:endParaRPr sz="2400">
              <a:solidFill>
                <a:schemeClr val="accent1"/>
              </a:solidFill>
              <a:latin typeface="Spartan"/>
              <a:ea typeface="Spartan"/>
              <a:cs typeface="Spartan"/>
              <a:sym typeface="Spartan"/>
            </a:endParaRPr>
          </a:p>
        </p:txBody>
      </p:sp>
      <p:sp>
        <p:nvSpPr>
          <p:cNvPr id="136" name="Google Shape;136;p27"/>
          <p:cNvSpPr txBox="1"/>
          <p:nvPr/>
        </p:nvSpPr>
        <p:spPr>
          <a:xfrm>
            <a:off x="5192600" y="6354067"/>
            <a:ext cx="1806800" cy="220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933">
                <a:solidFill>
                  <a:schemeClr val="accent1"/>
                </a:solidFill>
                <a:latin typeface="Spartan"/>
                <a:ea typeface="Spartan"/>
                <a:cs typeface="Spartan"/>
                <a:sym typeface="Spartan"/>
              </a:rPr>
              <a:t>WWW.SLIDESGO.COM</a:t>
            </a:r>
            <a:endParaRPr sz="2400">
              <a:solidFill>
                <a:schemeClr val="accent1"/>
              </a:solidFill>
              <a:latin typeface="Spartan"/>
              <a:ea typeface="Spartan"/>
              <a:cs typeface="Spartan"/>
              <a:sym typeface="Spartan"/>
            </a:endParaRPr>
          </a:p>
        </p:txBody>
      </p:sp>
      <p:sp>
        <p:nvSpPr>
          <p:cNvPr id="137" name="Google Shape;137;p27"/>
          <p:cNvSpPr txBox="1"/>
          <p:nvPr/>
        </p:nvSpPr>
        <p:spPr>
          <a:xfrm>
            <a:off x="9422045" y="6354067"/>
            <a:ext cx="1806800" cy="22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933">
                <a:solidFill>
                  <a:schemeClr val="accent1"/>
                </a:solidFill>
                <a:latin typeface="Spartan"/>
                <a:ea typeface="Spartan"/>
                <a:cs typeface="Spartan"/>
                <a:sym typeface="Spartan"/>
              </a:rPr>
              <a:t>DISEASE</a:t>
            </a:r>
            <a:endParaRPr sz="2400">
              <a:solidFill>
                <a:schemeClr val="accent1"/>
              </a:solidFill>
              <a:latin typeface="Spartan"/>
              <a:ea typeface="Spartan"/>
              <a:cs typeface="Spartan"/>
              <a:sym typeface="Spartan"/>
            </a:endParaRPr>
          </a:p>
        </p:txBody>
      </p:sp>
      <p:sp>
        <p:nvSpPr>
          <p:cNvPr id="138" name="Google Shape;138;p27"/>
          <p:cNvSpPr txBox="1"/>
          <p:nvPr/>
        </p:nvSpPr>
        <p:spPr>
          <a:xfrm>
            <a:off x="9422045" y="283933"/>
            <a:ext cx="1806800" cy="22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933">
                <a:solidFill>
                  <a:schemeClr val="accent1"/>
                </a:solidFill>
                <a:latin typeface="Spartan"/>
                <a:ea typeface="Spartan"/>
                <a:cs typeface="Spartan"/>
                <a:sym typeface="Spartan"/>
              </a:rPr>
              <a:t>2022</a:t>
            </a:r>
            <a:endParaRPr sz="2400">
              <a:solidFill>
                <a:schemeClr val="accent1"/>
              </a:solidFill>
              <a:latin typeface="Spartan"/>
              <a:ea typeface="Spartan"/>
              <a:cs typeface="Spartan"/>
              <a:sym typeface="Spartan"/>
            </a:endParaRPr>
          </a:p>
        </p:txBody>
      </p:sp>
      <p:sp>
        <p:nvSpPr>
          <p:cNvPr id="139" name="Google Shape;139;p27"/>
          <p:cNvSpPr/>
          <p:nvPr/>
        </p:nvSpPr>
        <p:spPr>
          <a:xfrm>
            <a:off x="368499" y="213349"/>
            <a:ext cx="235885" cy="361168"/>
          </a:xfrm>
          <a:custGeom>
            <a:avLst/>
            <a:gdLst/>
            <a:ahLst/>
            <a:cxnLst/>
            <a:rect l="l" t="t" r="r" b="b"/>
            <a:pathLst>
              <a:path w="136613" h="208768" extrusionOk="0">
                <a:moveTo>
                  <a:pt x="68307" y="6524"/>
                </a:moveTo>
                <a:cubicBezTo>
                  <a:pt x="79854" y="6524"/>
                  <a:pt x="90716" y="11547"/>
                  <a:pt x="98186" y="20322"/>
                </a:cubicBezTo>
                <a:cubicBezTo>
                  <a:pt x="99850" y="24791"/>
                  <a:pt x="99230" y="32979"/>
                  <a:pt x="91793" y="47951"/>
                </a:cubicBezTo>
                <a:cubicBezTo>
                  <a:pt x="84682" y="43711"/>
                  <a:pt x="76625" y="41492"/>
                  <a:pt x="68307" y="41492"/>
                </a:cubicBezTo>
                <a:cubicBezTo>
                  <a:pt x="59303" y="41492"/>
                  <a:pt x="50431" y="44200"/>
                  <a:pt x="42961" y="49158"/>
                </a:cubicBezTo>
                <a:cubicBezTo>
                  <a:pt x="37089" y="36730"/>
                  <a:pt x="35621" y="27368"/>
                  <a:pt x="38427" y="20322"/>
                </a:cubicBezTo>
                <a:cubicBezTo>
                  <a:pt x="45897" y="11547"/>
                  <a:pt x="56759" y="6524"/>
                  <a:pt x="68307" y="6524"/>
                </a:cubicBezTo>
                <a:close/>
                <a:moveTo>
                  <a:pt x="68307" y="48016"/>
                </a:moveTo>
                <a:cubicBezTo>
                  <a:pt x="75581" y="48016"/>
                  <a:pt x="82594" y="49974"/>
                  <a:pt x="88759" y="53758"/>
                </a:cubicBezTo>
                <a:cubicBezTo>
                  <a:pt x="83866" y="62630"/>
                  <a:pt x="76853" y="73590"/>
                  <a:pt x="67067" y="86997"/>
                </a:cubicBezTo>
                <a:cubicBezTo>
                  <a:pt x="61032" y="78973"/>
                  <a:pt x="55976" y="71698"/>
                  <a:pt x="51834" y="65044"/>
                </a:cubicBezTo>
                <a:cubicBezTo>
                  <a:pt x="49615" y="61521"/>
                  <a:pt x="47658" y="58194"/>
                  <a:pt x="45929" y="54997"/>
                </a:cubicBezTo>
                <a:cubicBezTo>
                  <a:pt x="52486" y="50496"/>
                  <a:pt x="60347" y="48016"/>
                  <a:pt x="68307" y="48016"/>
                </a:cubicBezTo>
                <a:close/>
                <a:moveTo>
                  <a:pt x="104971" y="30402"/>
                </a:moveTo>
                <a:cubicBezTo>
                  <a:pt x="112767" y="43776"/>
                  <a:pt x="117073" y="58846"/>
                  <a:pt x="117497" y="74536"/>
                </a:cubicBezTo>
                <a:cubicBezTo>
                  <a:pt x="117660" y="79919"/>
                  <a:pt x="113518" y="92086"/>
                  <a:pt x="93326" y="119715"/>
                </a:cubicBezTo>
                <a:cubicBezTo>
                  <a:pt x="84910" y="109766"/>
                  <a:pt x="77571" y="100730"/>
                  <a:pt x="71177" y="92445"/>
                </a:cubicBezTo>
                <a:cubicBezTo>
                  <a:pt x="84519" y="74275"/>
                  <a:pt x="94076" y="58911"/>
                  <a:pt x="99556" y="46810"/>
                </a:cubicBezTo>
                <a:cubicBezTo>
                  <a:pt x="102362" y="40579"/>
                  <a:pt x="104188" y="35132"/>
                  <a:pt x="104971" y="30402"/>
                </a:cubicBezTo>
                <a:close/>
                <a:moveTo>
                  <a:pt x="42243" y="129240"/>
                </a:moveTo>
                <a:cubicBezTo>
                  <a:pt x="48865" y="138015"/>
                  <a:pt x="56270" y="147279"/>
                  <a:pt x="64099" y="156771"/>
                </a:cubicBezTo>
                <a:cubicBezTo>
                  <a:pt x="56335" y="166133"/>
                  <a:pt x="48865" y="174908"/>
                  <a:pt x="42243" y="182639"/>
                </a:cubicBezTo>
                <a:cubicBezTo>
                  <a:pt x="36274" y="189652"/>
                  <a:pt x="31283" y="195523"/>
                  <a:pt x="27662" y="199960"/>
                </a:cubicBezTo>
                <a:lnTo>
                  <a:pt x="7699" y="169689"/>
                </a:lnTo>
                <a:cubicBezTo>
                  <a:pt x="21432" y="154586"/>
                  <a:pt x="27597" y="147083"/>
                  <a:pt x="38427" y="133872"/>
                </a:cubicBezTo>
                <a:cubicBezTo>
                  <a:pt x="39634" y="132404"/>
                  <a:pt x="40906" y="130871"/>
                  <a:pt x="42243" y="129240"/>
                </a:cubicBezTo>
                <a:close/>
                <a:moveTo>
                  <a:pt x="30728" y="32000"/>
                </a:moveTo>
                <a:cubicBezTo>
                  <a:pt x="31838" y="41753"/>
                  <a:pt x="36926" y="53594"/>
                  <a:pt x="46288" y="68534"/>
                </a:cubicBezTo>
                <a:cubicBezTo>
                  <a:pt x="61326" y="92445"/>
                  <a:pt x="87618" y="124641"/>
                  <a:pt x="128914" y="169689"/>
                </a:cubicBezTo>
                <a:lnTo>
                  <a:pt x="108951" y="199960"/>
                </a:lnTo>
                <a:cubicBezTo>
                  <a:pt x="105363" y="195523"/>
                  <a:pt x="100339" y="189652"/>
                  <a:pt x="94370" y="182639"/>
                </a:cubicBezTo>
                <a:cubicBezTo>
                  <a:pt x="80311" y="166166"/>
                  <a:pt x="61032" y="143560"/>
                  <a:pt x="45571" y="122814"/>
                </a:cubicBezTo>
                <a:cubicBezTo>
                  <a:pt x="23422" y="93032"/>
                  <a:pt x="18953" y="80147"/>
                  <a:pt x="19116" y="74536"/>
                </a:cubicBezTo>
                <a:cubicBezTo>
                  <a:pt x="19507" y="59466"/>
                  <a:pt x="23487" y="44983"/>
                  <a:pt x="30728" y="32000"/>
                </a:cubicBezTo>
                <a:close/>
                <a:moveTo>
                  <a:pt x="68307" y="0"/>
                </a:moveTo>
                <a:cubicBezTo>
                  <a:pt x="54671" y="0"/>
                  <a:pt x="41852" y="6002"/>
                  <a:pt x="33142" y="16473"/>
                </a:cubicBezTo>
                <a:cubicBezTo>
                  <a:pt x="33077" y="16538"/>
                  <a:pt x="33012" y="16636"/>
                  <a:pt x="32947" y="16701"/>
                </a:cubicBezTo>
                <a:cubicBezTo>
                  <a:pt x="20192" y="33403"/>
                  <a:pt x="13179" y="53366"/>
                  <a:pt x="12592" y="74373"/>
                </a:cubicBezTo>
                <a:cubicBezTo>
                  <a:pt x="12298" y="84877"/>
                  <a:pt x="22671" y="102687"/>
                  <a:pt x="38231" y="123858"/>
                </a:cubicBezTo>
                <a:cubicBezTo>
                  <a:pt x="36502" y="125945"/>
                  <a:pt x="34904" y="127902"/>
                  <a:pt x="33371" y="129762"/>
                </a:cubicBezTo>
                <a:cubicBezTo>
                  <a:pt x="22182" y="143397"/>
                  <a:pt x="16017" y="150932"/>
                  <a:pt x="1142" y="167144"/>
                </a:cubicBezTo>
                <a:cubicBezTo>
                  <a:pt x="131" y="168253"/>
                  <a:pt x="1" y="169884"/>
                  <a:pt x="849" y="171156"/>
                </a:cubicBezTo>
                <a:lnTo>
                  <a:pt x="24661" y="207299"/>
                </a:lnTo>
                <a:cubicBezTo>
                  <a:pt x="25248" y="208180"/>
                  <a:pt x="26227" y="208735"/>
                  <a:pt x="27271" y="208767"/>
                </a:cubicBezTo>
                <a:lnTo>
                  <a:pt x="27401" y="208767"/>
                </a:lnTo>
                <a:cubicBezTo>
                  <a:pt x="28412" y="208767"/>
                  <a:pt x="29358" y="208310"/>
                  <a:pt x="29978" y="207495"/>
                </a:cubicBezTo>
                <a:cubicBezTo>
                  <a:pt x="33469" y="203026"/>
                  <a:pt x="39536" y="195915"/>
                  <a:pt x="47202" y="186879"/>
                </a:cubicBezTo>
                <a:cubicBezTo>
                  <a:pt x="53628" y="179377"/>
                  <a:pt x="60837" y="170928"/>
                  <a:pt x="68339" y="161892"/>
                </a:cubicBezTo>
                <a:cubicBezTo>
                  <a:pt x="75157" y="170145"/>
                  <a:pt x="82268" y="178529"/>
                  <a:pt x="89412" y="186879"/>
                </a:cubicBezTo>
                <a:cubicBezTo>
                  <a:pt x="97077" y="195915"/>
                  <a:pt x="103177" y="203026"/>
                  <a:pt x="106635" y="207495"/>
                </a:cubicBezTo>
                <a:cubicBezTo>
                  <a:pt x="107255" y="208310"/>
                  <a:pt x="108201" y="208767"/>
                  <a:pt x="109212" y="208767"/>
                </a:cubicBezTo>
                <a:lnTo>
                  <a:pt x="109342" y="208767"/>
                </a:lnTo>
                <a:cubicBezTo>
                  <a:pt x="110386" y="208735"/>
                  <a:pt x="111365" y="208180"/>
                  <a:pt x="111952" y="207299"/>
                </a:cubicBezTo>
                <a:lnTo>
                  <a:pt x="135764" y="171156"/>
                </a:lnTo>
                <a:cubicBezTo>
                  <a:pt x="136613" y="169884"/>
                  <a:pt x="136482" y="168253"/>
                  <a:pt x="135438" y="167144"/>
                </a:cubicBezTo>
                <a:cubicBezTo>
                  <a:pt x="121118" y="151552"/>
                  <a:pt x="108559" y="137493"/>
                  <a:pt x="97664" y="124804"/>
                </a:cubicBezTo>
                <a:cubicBezTo>
                  <a:pt x="115932" y="100078"/>
                  <a:pt x="124282" y="84029"/>
                  <a:pt x="124021" y="74373"/>
                </a:cubicBezTo>
                <a:cubicBezTo>
                  <a:pt x="123467" y="53366"/>
                  <a:pt x="116421" y="33403"/>
                  <a:pt x="103667" y="16701"/>
                </a:cubicBezTo>
                <a:cubicBezTo>
                  <a:pt x="103601" y="16636"/>
                  <a:pt x="103536" y="16538"/>
                  <a:pt x="103471" y="16473"/>
                </a:cubicBezTo>
                <a:cubicBezTo>
                  <a:pt x="94761" y="6002"/>
                  <a:pt x="81942" y="0"/>
                  <a:pt x="683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4788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0"/>
        <p:cNvGrpSpPr/>
        <p:nvPr/>
      </p:nvGrpSpPr>
      <p:grpSpPr>
        <a:xfrm>
          <a:off x="0" y="0"/>
          <a:ext cx="0" cy="0"/>
          <a:chOff x="0" y="0"/>
          <a:chExt cx="0" cy="0"/>
        </a:xfrm>
      </p:grpSpPr>
      <p:sp>
        <p:nvSpPr>
          <p:cNvPr id="141" name="Google Shape;141;p28"/>
          <p:cNvSpPr/>
          <p:nvPr/>
        </p:nvSpPr>
        <p:spPr>
          <a:xfrm>
            <a:off x="11707267" y="-12267"/>
            <a:ext cx="515600" cy="6909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8"/>
          <p:cNvSpPr txBox="1"/>
          <p:nvPr/>
        </p:nvSpPr>
        <p:spPr>
          <a:xfrm>
            <a:off x="963167" y="6354067"/>
            <a:ext cx="1806800" cy="2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accent1"/>
                </a:solidFill>
                <a:latin typeface="Spartan"/>
                <a:ea typeface="Spartan"/>
                <a:cs typeface="Spartan"/>
                <a:sym typeface="Spartan"/>
              </a:rPr>
              <a:t>PROSTATE CANCER</a:t>
            </a:r>
            <a:endParaRPr sz="2400">
              <a:solidFill>
                <a:schemeClr val="accent1"/>
              </a:solidFill>
              <a:latin typeface="Spartan"/>
              <a:ea typeface="Spartan"/>
              <a:cs typeface="Spartan"/>
              <a:sym typeface="Spartan"/>
            </a:endParaRPr>
          </a:p>
        </p:txBody>
      </p:sp>
      <p:sp>
        <p:nvSpPr>
          <p:cNvPr id="143" name="Google Shape;143;p28"/>
          <p:cNvSpPr txBox="1"/>
          <p:nvPr/>
        </p:nvSpPr>
        <p:spPr>
          <a:xfrm>
            <a:off x="5192600" y="6354067"/>
            <a:ext cx="1806800" cy="220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933">
                <a:solidFill>
                  <a:schemeClr val="accent1"/>
                </a:solidFill>
                <a:latin typeface="Spartan"/>
                <a:ea typeface="Spartan"/>
                <a:cs typeface="Spartan"/>
                <a:sym typeface="Spartan"/>
              </a:rPr>
              <a:t>WWW.SLIDESGO.COM</a:t>
            </a:r>
            <a:endParaRPr sz="2400">
              <a:solidFill>
                <a:schemeClr val="accent1"/>
              </a:solidFill>
              <a:latin typeface="Spartan"/>
              <a:ea typeface="Spartan"/>
              <a:cs typeface="Spartan"/>
              <a:sym typeface="Spartan"/>
            </a:endParaRPr>
          </a:p>
        </p:txBody>
      </p:sp>
      <p:sp>
        <p:nvSpPr>
          <p:cNvPr id="144" name="Google Shape;144;p28"/>
          <p:cNvSpPr txBox="1"/>
          <p:nvPr/>
        </p:nvSpPr>
        <p:spPr>
          <a:xfrm>
            <a:off x="9422045" y="6354067"/>
            <a:ext cx="1806800" cy="22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933">
                <a:solidFill>
                  <a:schemeClr val="accent1"/>
                </a:solidFill>
                <a:latin typeface="Spartan"/>
                <a:ea typeface="Spartan"/>
                <a:cs typeface="Spartan"/>
                <a:sym typeface="Spartan"/>
              </a:rPr>
              <a:t>DISEASE</a:t>
            </a:r>
            <a:endParaRPr sz="2400">
              <a:solidFill>
                <a:schemeClr val="accent1"/>
              </a:solidFill>
              <a:latin typeface="Spartan"/>
              <a:ea typeface="Spartan"/>
              <a:cs typeface="Spartan"/>
              <a:sym typeface="Spartan"/>
            </a:endParaRPr>
          </a:p>
        </p:txBody>
      </p:sp>
      <p:sp>
        <p:nvSpPr>
          <p:cNvPr id="145" name="Google Shape;145;p28"/>
          <p:cNvSpPr txBox="1"/>
          <p:nvPr/>
        </p:nvSpPr>
        <p:spPr>
          <a:xfrm>
            <a:off x="9422045" y="283933"/>
            <a:ext cx="1806800" cy="22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933">
                <a:solidFill>
                  <a:schemeClr val="accent1"/>
                </a:solidFill>
                <a:latin typeface="Spartan"/>
                <a:ea typeface="Spartan"/>
                <a:cs typeface="Spartan"/>
                <a:sym typeface="Spartan"/>
              </a:rPr>
              <a:t>2022</a:t>
            </a:r>
            <a:endParaRPr sz="2400">
              <a:solidFill>
                <a:schemeClr val="accent1"/>
              </a:solidFill>
              <a:latin typeface="Spartan"/>
              <a:ea typeface="Spartan"/>
              <a:cs typeface="Spartan"/>
              <a:sym typeface="Spartan"/>
            </a:endParaRPr>
          </a:p>
        </p:txBody>
      </p:sp>
      <p:sp>
        <p:nvSpPr>
          <p:cNvPr id="146" name="Google Shape;146;p28"/>
          <p:cNvSpPr/>
          <p:nvPr/>
        </p:nvSpPr>
        <p:spPr>
          <a:xfrm>
            <a:off x="368499" y="213349"/>
            <a:ext cx="235885" cy="361168"/>
          </a:xfrm>
          <a:custGeom>
            <a:avLst/>
            <a:gdLst/>
            <a:ahLst/>
            <a:cxnLst/>
            <a:rect l="l" t="t" r="r" b="b"/>
            <a:pathLst>
              <a:path w="136613" h="208768" extrusionOk="0">
                <a:moveTo>
                  <a:pt x="68307" y="6524"/>
                </a:moveTo>
                <a:cubicBezTo>
                  <a:pt x="79854" y="6524"/>
                  <a:pt x="90716" y="11547"/>
                  <a:pt x="98186" y="20322"/>
                </a:cubicBezTo>
                <a:cubicBezTo>
                  <a:pt x="99850" y="24791"/>
                  <a:pt x="99230" y="32979"/>
                  <a:pt x="91793" y="47951"/>
                </a:cubicBezTo>
                <a:cubicBezTo>
                  <a:pt x="84682" y="43711"/>
                  <a:pt x="76625" y="41492"/>
                  <a:pt x="68307" y="41492"/>
                </a:cubicBezTo>
                <a:cubicBezTo>
                  <a:pt x="59303" y="41492"/>
                  <a:pt x="50431" y="44200"/>
                  <a:pt x="42961" y="49158"/>
                </a:cubicBezTo>
                <a:cubicBezTo>
                  <a:pt x="37089" y="36730"/>
                  <a:pt x="35621" y="27368"/>
                  <a:pt x="38427" y="20322"/>
                </a:cubicBezTo>
                <a:cubicBezTo>
                  <a:pt x="45897" y="11547"/>
                  <a:pt x="56759" y="6524"/>
                  <a:pt x="68307" y="6524"/>
                </a:cubicBezTo>
                <a:close/>
                <a:moveTo>
                  <a:pt x="68307" y="48016"/>
                </a:moveTo>
                <a:cubicBezTo>
                  <a:pt x="75581" y="48016"/>
                  <a:pt x="82594" y="49974"/>
                  <a:pt x="88759" y="53758"/>
                </a:cubicBezTo>
                <a:cubicBezTo>
                  <a:pt x="83866" y="62630"/>
                  <a:pt x="76853" y="73590"/>
                  <a:pt x="67067" y="86997"/>
                </a:cubicBezTo>
                <a:cubicBezTo>
                  <a:pt x="61032" y="78973"/>
                  <a:pt x="55976" y="71698"/>
                  <a:pt x="51834" y="65044"/>
                </a:cubicBezTo>
                <a:cubicBezTo>
                  <a:pt x="49615" y="61521"/>
                  <a:pt x="47658" y="58194"/>
                  <a:pt x="45929" y="54997"/>
                </a:cubicBezTo>
                <a:cubicBezTo>
                  <a:pt x="52486" y="50496"/>
                  <a:pt x="60347" y="48016"/>
                  <a:pt x="68307" y="48016"/>
                </a:cubicBezTo>
                <a:close/>
                <a:moveTo>
                  <a:pt x="104971" y="30402"/>
                </a:moveTo>
                <a:cubicBezTo>
                  <a:pt x="112767" y="43776"/>
                  <a:pt x="117073" y="58846"/>
                  <a:pt x="117497" y="74536"/>
                </a:cubicBezTo>
                <a:cubicBezTo>
                  <a:pt x="117660" y="79919"/>
                  <a:pt x="113518" y="92086"/>
                  <a:pt x="93326" y="119715"/>
                </a:cubicBezTo>
                <a:cubicBezTo>
                  <a:pt x="84910" y="109766"/>
                  <a:pt x="77571" y="100730"/>
                  <a:pt x="71177" y="92445"/>
                </a:cubicBezTo>
                <a:cubicBezTo>
                  <a:pt x="84519" y="74275"/>
                  <a:pt x="94076" y="58911"/>
                  <a:pt x="99556" y="46810"/>
                </a:cubicBezTo>
                <a:cubicBezTo>
                  <a:pt x="102362" y="40579"/>
                  <a:pt x="104188" y="35132"/>
                  <a:pt x="104971" y="30402"/>
                </a:cubicBezTo>
                <a:close/>
                <a:moveTo>
                  <a:pt x="42243" y="129240"/>
                </a:moveTo>
                <a:cubicBezTo>
                  <a:pt x="48865" y="138015"/>
                  <a:pt x="56270" y="147279"/>
                  <a:pt x="64099" y="156771"/>
                </a:cubicBezTo>
                <a:cubicBezTo>
                  <a:pt x="56335" y="166133"/>
                  <a:pt x="48865" y="174908"/>
                  <a:pt x="42243" y="182639"/>
                </a:cubicBezTo>
                <a:cubicBezTo>
                  <a:pt x="36274" y="189652"/>
                  <a:pt x="31283" y="195523"/>
                  <a:pt x="27662" y="199960"/>
                </a:cubicBezTo>
                <a:lnTo>
                  <a:pt x="7699" y="169689"/>
                </a:lnTo>
                <a:cubicBezTo>
                  <a:pt x="21432" y="154586"/>
                  <a:pt x="27597" y="147083"/>
                  <a:pt x="38427" y="133872"/>
                </a:cubicBezTo>
                <a:cubicBezTo>
                  <a:pt x="39634" y="132404"/>
                  <a:pt x="40906" y="130871"/>
                  <a:pt x="42243" y="129240"/>
                </a:cubicBezTo>
                <a:close/>
                <a:moveTo>
                  <a:pt x="30728" y="32000"/>
                </a:moveTo>
                <a:cubicBezTo>
                  <a:pt x="31838" y="41753"/>
                  <a:pt x="36926" y="53594"/>
                  <a:pt x="46288" y="68534"/>
                </a:cubicBezTo>
                <a:cubicBezTo>
                  <a:pt x="61326" y="92445"/>
                  <a:pt x="87618" y="124641"/>
                  <a:pt x="128914" y="169689"/>
                </a:cubicBezTo>
                <a:lnTo>
                  <a:pt x="108951" y="199960"/>
                </a:lnTo>
                <a:cubicBezTo>
                  <a:pt x="105363" y="195523"/>
                  <a:pt x="100339" y="189652"/>
                  <a:pt x="94370" y="182639"/>
                </a:cubicBezTo>
                <a:cubicBezTo>
                  <a:pt x="80311" y="166166"/>
                  <a:pt x="61032" y="143560"/>
                  <a:pt x="45571" y="122814"/>
                </a:cubicBezTo>
                <a:cubicBezTo>
                  <a:pt x="23422" y="93032"/>
                  <a:pt x="18953" y="80147"/>
                  <a:pt x="19116" y="74536"/>
                </a:cubicBezTo>
                <a:cubicBezTo>
                  <a:pt x="19507" y="59466"/>
                  <a:pt x="23487" y="44983"/>
                  <a:pt x="30728" y="32000"/>
                </a:cubicBezTo>
                <a:close/>
                <a:moveTo>
                  <a:pt x="68307" y="0"/>
                </a:moveTo>
                <a:cubicBezTo>
                  <a:pt x="54671" y="0"/>
                  <a:pt x="41852" y="6002"/>
                  <a:pt x="33142" y="16473"/>
                </a:cubicBezTo>
                <a:cubicBezTo>
                  <a:pt x="33077" y="16538"/>
                  <a:pt x="33012" y="16636"/>
                  <a:pt x="32947" y="16701"/>
                </a:cubicBezTo>
                <a:cubicBezTo>
                  <a:pt x="20192" y="33403"/>
                  <a:pt x="13179" y="53366"/>
                  <a:pt x="12592" y="74373"/>
                </a:cubicBezTo>
                <a:cubicBezTo>
                  <a:pt x="12298" y="84877"/>
                  <a:pt x="22671" y="102687"/>
                  <a:pt x="38231" y="123858"/>
                </a:cubicBezTo>
                <a:cubicBezTo>
                  <a:pt x="36502" y="125945"/>
                  <a:pt x="34904" y="127902"/>
                  <a:pt x="33371" y="129762"/>
                </a:cubicBezTo>
                <a:cubicBezTo>
                  <a:pt x="22182" y="143397"/>
                  <a:pt x="16017" y="150932"/>
                  <a:pt x="1142" y="167144"/>
                </a:cubicBezTo>
                <a:cubicBezTo>
                  <a:pt x="131" y="168253"/>
                  <a:pt x="1" y="169884"/>
                  <a:pt x="849" y="171156"/>
                </a:cubicBezTo>
                <a:lnTo>
                  <a:pt x="24661" y="207299"/>
                </a:lnTo>
                <a:cubicBezTo>
                  <a:pt x="25248" y="208180"/>
                  <a:pt x="26227" y="208735"/>
                  <a:pt x="27271" y="208767"/>
                </a:cubicBezTo>
                <a:lnTo>
                  <a:pt x="27401" y="208767"/>
                </a:lnTo>
                <a:cubicBezTo>
                  <a:pt x="28412" y="208767"/>
                  <a:pt x="29358" y="208310"/>
                  <a:pt x="29978" y="207495"/>
                </a:cubicBezTo>
                <a:cubicBezTo>
                  <a:pt x="33469" y="203026"/>
                  <a:pt x="39536" y="195915"/>
                  <a:pt x="47202" y="186879"/>
                </a:cubicBezTo>
                <a:cubicBezTo>
                  <a:pt x="53628" y="179377"/>
                  <a:pt x="60837" y="170928"/>
                  <a:pt x="68339" y="161892"/>
                </a:cubicBezTo>
                <a:cubicBezTo>
                  <a:pt x="75157" y="170145"/>
                  <a:pt x="82268" y="178529"/>
                  <a:pt x="89412" y="186879"/>
                </a:cubicBezTo>
                <a:cubicBezTo>
                  <a:pt x="97077" y="195915"/>
                  <a:pt x="103177" y="203026"/>
                  <a:pt x="106635" y="207495"/>
                </a:cubicBezTo>
                <a:cubicBezTo>
                  <a:pt x="107255" y="208310"/>
                  <a:pt x="108201" y="208767"/>
                  <a:pt x="109212" y="208767"/>
                </a:cubicBezTo>
                <a:lnTo>
                  <a:pt x="109342" y="208767"/>
                </a:lnTo>
                <a:cubicBezTo>
                  <a:pt x="110386" y="208735"/>
                  <a:pt x="111365" y="208180"/>
                  <a:pt x="111952" y="207299"/>
                </a:cubicBezTo>
                <a:lnTo>
                  <a:pt x="135764" y="171156"/>
                </a:lnTo>
                <a:cubicBezTo>
                  <a:pt x="136613" y="169884"/>
                  <a:pt x="136482" y="168253"/>
                  <a:pt x="135438" y="167144"/>
                </a:cubicBezTo>
                <a:cubicBezTo>
                  <a:pt x="121118" y="151552"/>
                  <a:pt x="108559" y="137493"/>
                  <a:pt x="97664" y="124804"/>
                </a:cubicBezTo>
                <a:cubicBezTo>
                  <a:pt x="115932" y="100078"/>
                  <a:pt x="124282" y="84029"/>
                  <a:pt x="124021" y="74373"/>
                </a:cubicBezTo>
                <a:cubicBezTo>
                  <a:pt x="123467" y="53366"/>
                  <a:pt x="116421" y="33403"/>
                  <a:pt x="103667" y="16701"/>
                </a:cubicBezTo>
                <a:cubicBezTo>
                  <a:pt x="103601" y="16636"/>
                  <a:pt x="103536" y="16538"/>
                  <a:pt x="103471" y="16473"/>
                </a:cubicBezTo>
                <a:cubicBezTo>
                  <a:pt x="94761" y="6002"/>
                  <a:pt x="81942" y="0"/>
                  <a:pt x="683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975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7E451-3CEE-BEDB-2EA7-D37647BD60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BD2115A-3DCD-D49A-26B5-87035B4A82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0C1999-D2FE-80D8-6199-2115A6D6DA72}"/>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D1BE2344-FB21-FF8C-1AC4-D1F5D7993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4F5C1E-03AC-627A-E707-F65998D762AE}"/>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198649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EA703-A6CD-4A87-A8BF-3E1F29E7A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900E9E-F063-4AE0-8075-0ABE4611A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14DF3A-AD03-4653-B4E3-F0891BF345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BDB0CD3-FCC4-4D01-85D5-60F158801D8B}"/>
              </a:ext>
            </a:extLst>
          </p:cNvPr>
          <p:cNvSpPr>
            <a:spLocks noGrp="1"/>
          </p:cNvSpPr>
          <p:nvPr>
            <p:ph type="dt" sz="half" idx="10"/>
          </p:nvPr>
        </p:nvSpPr>
        <p:spPr/>
        <p:txBody>
          <a:bodyPr/>
          <a:lstStyle/>
          <a:p>
            <a:r>
              <a:rPr lang="en-US"/>
              <a:t>08/Dec/2022</a:t>
            </a:r>
          </a:p>
        </p:txBody>
      </p:sp>
      <p:sp>
        <p:nvSpPr>
          <p:cNvPr id="6" name="Footer Placeholder 5">
            <a:extLst>
              <a:ext uri="{FF2B5EF4-FFF2-40B4-BE49-F238E27FC236}">
                <a16:creationId xmlns:a16="http://schemas.microsoft.com/office/drawing/2014/main" xmlns="" id="{80131D70-68F2-475C-A94D-33641580B42F}"/>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3744E778-8E2D-4D98-B5C5-720C02F57AC4}"/>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1649787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EBD83A-2494-35F4-C7FA-4B325F9FC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A78F8C-A637-FB1C-CAEB-4EA5FD2B1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BCFB56-E7FD-AC84-75E6-F5CCDC53E6BC}"/>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9DD44B81-DA10-4AF0-5914-3FF9DCEBD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2D770F-AD4D-94B9-CAB2-39DEB1D84288}"/>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422061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FBF53-5B87-ADE7-CC2C-37D62288E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3E7A87-CCFC-8827-1EFA-030F96E07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7644E6-FFA8-4CBF-6CD6-003FA65879E1}"/>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1C261888-DF6D-2A13-8181-6A4885D44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1444D1-73E0-0E4B-A4E0-CBDCAFCE29D1}"/>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3789378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C480C9-06D9-F6FE-3CD6-9D5F386BF0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01EBFC-C53F-1167-3E82-A980AB17FC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1BAD3C8-C042-4C35-3A22-C42320F6BF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90A5BD3-3235-5E2E-ABEC-790B8F6B61C2}"/>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6" name="Footer Placeholder 5">
            <a:extLst>
              <a:ext uri="{FF2B5EF4-FFF2-40B4-BE49-F238E27FC236}">
                <a16:creationId xmlns:a16="http://schemas.microsoft.com/office/drawing/2014/main" xmlns="" id="{D8F01345-6BC9-7449-088F-BC3C575B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0196AC-5AD2-80C0-6A9A-68740064EA1E}"/>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2290975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F3D2E-CB80-104A-610E-46E245333A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147B5A-CEBA-7AB0-7F79-6B2CB8109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339462-3618-B758-F4E1-857075AB32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6B6609C-98B9-8237-8719-7C16BC95C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71AB24-EE8A-675C-53FA-9987E1808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535568-9F69-AAC4-BDAE-0220E4351472}"/>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8" name="Footer Placeholder 7">
            <a:extLst>
              <a:ext uri="{FF2B5EF4-FFF2-40B4-BE49-F238E27FC236}">
                <a16:creationId xmlns:a16="http://schemas.microsoft.com/office/drawing/2014/main" xmlns="" id="{47F3188F-ED0D-DBD1-7131-CA7AA19E15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4A5BE1B-7006-4B0A-95EC-22FC7AAB6C96}"/>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814815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B36761-BBD6-6791-E722-C820CAFF6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AB8E6A-5FEF-224B-D1CD-0DA674E0D2C3}"/>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4" name="Footer Placeholder 3">
            <a:extLst>
              <a:ext uri="{FF2B5EF4-FFF2-40B4-BE49-F238E27FC236}">
                <a16:creationId xmlns:a16="http://schemas.microsoft.com/office/drawing/2014/main" xmlns="" id="{249394F2-E0E1-6D18-BF93-344A78C7E8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1C55AA7-4E5D-AB27-AB10-7BEBFCBC8287}"/>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3897889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FB121C-E695-90AB-E7B2-DEA9E2E27801}"/>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3" name="Footer Placeholder 2">
            <a:extLst>
              <a:ext uri="{FF2B5EF4-FFF2-40B4-BE49-F238E27FC236}">
                <a16:creationId xmlns:a16="http://schemas.microsoft.com/office/drawing/2014/main" xmlns="" id="{EFD586E4-06BB-F0FA-BC60-7D43B35BF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84D9BFD-DCF3-F387-CF98-BA15983218A0}"/>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3635245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6122F-24B4-929B-55F6-1C9309271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94B5B0-FABA-D354-EE3D-98ECE375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4988134-0E01-275E-6280-49AE07095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8C037D-0D67-A82F-E471-02061E2684A1}"/>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6" name="Footer Placeholder 5">
            <a:extLst>
              <a:ext uri="{FF2B5EF4-FFF2-40B4-BE49-F238E27FC236}">
                <a16:creationId xmlns:a16="http://schemas.microsoft.com/office/drawing/2014/main" xmlns="" id="{F08BA390-5881-F34D-66D6-08F0C6C34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94440D-AFFF-A74E-EE90-B1FF88EEFDFA}"/>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4227717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6EFC3-BDCB-3E2F-F73C-8B3E9CCB6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29E7EC8-695C-2D0E-D8A5-01461D28D7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0B4BEF-EE8F-4652-73ED-EE1B6C8B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6C913D-0321-DD96-D723-A94868CA26EC}"/>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6" name="Footer Placeholder 5">
            <a:extLst>
              <a:ext uri="{FF2B5EF4-FFF2-40B4-BE49-F238E27FC236}">
                <a16:creationId xmlns:a16="http://schemas.microsoft.com/office/drawing/2014/main" xmlns="" id="{C3477409-97CA-8317-23A5-8F4329DD3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E22F91-E59F-566B-5B72-0768EC29A64F}"/>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3881395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A4777-ED2B-0578-A15C-45A2881AC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467E71F-DA5A-385F-9D17-04DE485657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B7DA1B-2A65-300A-7FFB-1F4F31347E75}"/>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17D69A1D-03B9-FCC4-EF09-B0A41A44E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2969F7-2971-8119-6F9F-3BD271987F25}"/>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3039762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C9E7C4-8D49-C519-227F-1912080E02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BA435BB-0B93-E356-4C44-F5457E6C8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F83C54-DE1F-84A2-6B5A-F4B8D7D1380F}"/>
              </a:ext>
            </a:extLst>
          </p:cNvPr>
          <p:cNvSpPr>
            <a:spLocks noGrp="1"/>
          </p:cNvSpPr>
          <p:nvPr>
            <p:ph type="dt" sz="half" idx="10"/>
          </p:nvPr>
        </p:nvSpPr>
        <p:spPr/>
        <p:txBody>
          <a:body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A5034D01-5CA4-6421-69CC-3D22DDE75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3B9CDE-F621-6787-66E8-96B467D2255F}"/>
              </a:ext>
            </a:extLst>
          </p:cNvPr>
          <p:cNvSpPr>
            <a:spLocks noGrp="1"/>
          </p:cNvSpPr>
          <p:nvPr>
            <p:ph type="sldNum" sz="quarter" idx="12"/>
          </p:nvPr>
        </p:nvSpPr>
        <p:spPr/>
        <p:txBody>
          <a:bodyPr/>
          <a:lstStyle/>
          <a:p>
            <a:fld id="{F06D13BA-339E-4E57-B49F-C6721D07E5CF}" type="slidenum">
              <a:rPr lang="en-US" smtClean="0"/>
              <a:t>‹#›</a:t>
            </a:fld>
            <a:endParaRPr lang="en-US"/>
          </a:p>
        </p:txBody>
      </p:sp>
    </p:spTree>
    <p:extLst>
      <p:ext uri="{BB962C8B-B14F-4D97-AF65-F5344CB8AC3E}">
        <p14:creationId xmlns:p14="http://schemas.microsoft.com/office/powerpoint/2010/main" val="244124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4FD01-1288-4E9D-A082-CFFD5936B6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529F8B2-0EB7-49CE-BFB7-200CA38AF5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89C896-8406-4D73-ACB9-BB42CE72B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BD13CDE-E85E-4A6C-9A5F-B3624A89D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7BAB3B-689B-41AA-B309-E647C5D741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4302F8-FF81-49F2-9B53-B495697F9ED1}"/>
              </a:ext>
            </a:extLst>
          </p:cNvPr>
          <p:cNvSpPr>
            <a:spLocks noGrp="1"/>
          </p:cNvSpPr>
          <p:nvPr>
            <p:ph type="dt" sz="half" idx="10"/>
          </p:nvPr>
        </p:nvSpPr>
        <p:spPr/>
        <p:txBody>
          <a:bodyPr/>
          <a:lstStyle/>
          <a:p>
            <a:r>
              <a:rPr lang="en-US"/>
              <a:t>08/Dec/2022</a:t>
            </a:r>
          </a:p>
        </p:txBody>
      </p:sp>
      <p:sp>
        <p:nvSpPr>
          <p:cNvPr id="8" name="Footer Placeholder 7">
            <a:extLst>
              <a:ext uri="{FF2B5EF4-FFF2-40B4-BE49-F238E27FC236}">
                <a16:creationId xmlns:a16="http://schemas.microsoft.com/office/drawing/2014/main" xmlns="" id="{A2BA7D1C-5A33-4B1B-9E8E-B68F0C6AC33E}"/>
              </a:ext>
            </a:extLst>
          </p:cNvPr>
          <p:cNvSpPr>
            <a:spLocks noGrp="1"/>
          </p:cNvSpPr>
          <p:nvPr>
            <p:ph type="ftr" sz="quarter" idx="11"/>
          </p:nvPr>
        </p:nvSpPr>
        <p:spPr/>
        <p:txBody>
          <a:bodyPr/>
          <a:lstStyle/>
          <a:p>
            <a:r>
              <a:rPr lang="en-US"/>
              <a:t>Cancer Genetic Approach   M. KENJ     Damascus </a:t>
            </a:r>
          </a:p>
        </p:txBody>
      </p:sp>
      <p:sp>
        <p:nvSpPr>
          <p:cNvPr id="9" name="Slide Number Placeholder 8">
            <a:extLst>
              <a:ext uri="{FF2B5EF4-FFF2-40B4-BE49-F238E27FC236}">
                <a16:creationId xmlns:a16="http://schemas.microsoft.com/office/drawing/2014/main" xmlns="" id="{F59F0846-BDC2-4157-AA57-2AB023058543}"/>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1443940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246974824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8" y="1"/>
            <a:ext cx="10515600"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015709" y="6271708"/>
            <a:ext cx="2743200" cy="537773"/>
          </a:xfrm>
        </p:spPr>
        <p:txBody>
          <a:bodyPr anchor="b">
            <a:normAutofit/>
          </a:bodyPr>
          <a:lstStyle>
            <a:lvl1pPr marL="0" indent="0" algn="r">
              <a:buNone/>
              <a:defRPr sz="1000"/>
            </a:lvl1pPr>
            <a:lvl5pPr marL="1828800" indent="0">
              <a:buNone/>
              <a:defRPr/>
            </a:lvl5pPr>
          </a:lstStyle>
          <a:p>
            <a:pPr lvl="0"/>
            <a:r>
              <a:rPr lang="en-US" dirty="0"/>
              <a:t>Edit Master text styles</a:t>
            </a:r>
          </a:p>
        </p:txBody>
      </p:sp>
      <p:sp>
        <p:nvSpPr>
          <p:cNvPr id="10" name="Text Placeholder 7"/>
          <p:cNvSpPr>
            <a:spLocks noGrp="1"/>
          </p:cNvSpPr>
          <p:nvPr>
            <p:ph type="body" sz="quarter" idx="15"/>
          </p:nvPr>
        </p:nvSpPr>
        <p:spPr>
          <a:xfrm>
            <a:off x="467733" y="6271708"/>
            <a:ext cx="2743200" cy="537773"/>
          </a:xfrm>
        </p:spPr>
        <p:txBody>
          <a:bodyPr anchor="b">
            <a:normAutofit/>
          </a:bodyPr>
          <a:lstStyle>
            <a:lvl1pPr marL="0" indent="0" algn="l">
              <a:buNone/>
              <a:defRPr sz="1000"/>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70540692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orient="horz" pos="456">
          <p15:clr>
            <a:srgbClr val="FBAE40"/>
          </p15:clr>
        </p15:guide>
        <p15:guide id="4" orient="horz" pos="960">
          <p15:clr>
            <a:srgbClr val="FBAE40"/>
          </p15:clr>
        </p15:guide>
        <p15:guide id="5" pos="264">
          <p15:clr>
            <a:srgbClr val="FBAE40"/>
          </p15:clr>
        </p15:guide>
        <p15:guide id="6" pos="69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C579C1-87F1-EA99-18AC-044A9665A7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62598B9-15DA-023C-400E-A3AE6ABAB2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C30D2-820B-D288-EC4D-B8CA090904B9}"/>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BD73D66D-532B-3F44-CC0D-CD946164F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0986A0-C014-E9A3-8B0A-65B749925BED}"/>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702261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410C8F-A79F-6D62-9111-01B20AE33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2B7B8E-21F8-08DE-D955-7820C1F4A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B40B36-FA2E-EBA9-0629-5247F99F725C}"/>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5A5AD65F-D2DD-4426-FF8A-BF368A1FC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3B1C1D-6D5C-8514-4A69-0B8E82E2B603}"/>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2135289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D91C3-FE63-F61F-2B32-BC6BBF281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2EFA1F6-DDAC-2EA5-6012-C0A8DD30CC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E0D5EF-9422-B26D-D196-47104B6BEEF7}"/>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F0EE300B-8879-C887-A3F1-976B15032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57ED03-F7A5-DDA3-F785-3CE71F4BEE29}"/>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2956134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2F29F-564F-2FF0-994A-D54C514DD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96336D-AFDE-B3EB-F642-5C873EE3F0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D4DC3E9-BECE-D3BE-0362-D7DDBF34B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DB3A76-EA31-0F95-13A7-E2B8FEE9F10E}"/>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6" name="Footer Placeholder 5">
            <a:extLst>
              <a:ext uri="{FF2B5EF4-FFF2-40B4-BE49-F238E27FC236}">
                <a16:creationId xmlns:a16="http://schemas.microsoft.com/office/drawing/2014/main" xmlns="" id="{10CB1DE2-3EA1-53A0-69F2-5554BAE53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C54643-813F-7779-B1EA-0C667CBE1510}"/>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628754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31F61-FF26-66A0-126A-5E62E6CDBC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2DC32EE-2A4B-E85A-4529-8114885D7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6334CFE-FB19-71F5-B2E2-BEAC8ABD0A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75A8E02-4B66-581D-9368-7E22A92BE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182EE1E-2C54-E3EA-0872-3F3271D018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22E54E-1620-981E-5279-529F7F96AB8E}"/>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8" name="Footer Placeholder 7">
            <a:extLst>
              <a:ext uri="{FF2B5EF4-FFF2-40B4-BE49-F238E27FC236}">
                <a16:creationId xmlns:a16="http://schemas.microsoft.com/office/drawing/2014/main" xmlns="" id="{2603AD19-29CC-53D8-507F-7CB80BB653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4CE1466-60DC-B3E9-9E96-78712439C175}"/>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3550274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77DD8-562C-D91D-008C-E4327F21CE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87504F-109B-F617-8185-ABB6582C8F6D}"/>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4" name="Footer Placeholder 3">
            <a:extLst>
              <a:ext uri="{FF2B5EF4-FFF2-40B4-BE49-F238E27FC236}">
                <a16:creationId xmlns:a16="http://schemas.microsoft.com/office/drawing/2014/main" xmlns="" id="{EA6FF52E-AD20-FC12-09A4-5F98307A2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AE32FC7-59AD-0DFC-6C31-A73CE1974224}"/>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3715613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4823A7-595D-5F6F-D5D9-96F7C8DCB3D9}"/>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3" name="Footer Placeholder 2">
            <a:extLst>
              <a:ext uri="{FF2B5EF4-FFF2-40B4-BE49-F238E27FC236}">
                <a16:creationId xmlns:a16="http://schemas.microsoft.com/office/drawing/2014/main" xmlns="" id="{78392FE6-172F-EC6D-EB92-B578E20B5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B10A63-44C9-35C6-B92F-B1AA20D1C961}"/>
              </a:ext>
            </a:extLst>
          </p:cNvPr>
          <p:cNvSpPr>
            <a:spLocks noGrp="1"/>
          </p:cNvSpPr>
          <p:nvPr>
            <p:ph type="sldNum" sz="quarter" idx="12"/>
          </p:nvPr>
        </p:nvSpPr>
        <p:spPr/>
        <p:txBody>
          <a:bodyPr/>
          <a:lstStyle/>
          <a:p>
            <a:fld id="{932F7EA6-331D-4C9B-9390-311D22349448}" type="slidenum">
              <a:rPr lang="en-US" smtClean="0"/>
              <a:t>‹#›</a:t>
            </a:fld>
            <a:endParaRPr lang="en-US"/>
          </a:p>
        </p:txBody>
      </p:sp>
      <p:pic>
        <p:nvPicPr>
          <p:cNvPr id="5" name="Picture 4">
            <a:extLst>
              <a:ext uri="{FF2B5EF4-FFF2-40B4-BE49-F238E27FC236}">
                <a16:creationId xmlns:a16="http://schemas.microsoft.com/office/drawing/2014/main" xmlns="" id="{70F4703E-A671-6D17-BF4D-1FBC368271E9}"/>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29788" b="23546"/>
          <a:stretch/>
        </p:blipFill>
        <p:spPr>
          <a:xfrm>
            <a:off x="-718932" y="1322739"/>
            <a:ext cx="13411202" cy="5853114"/>
          </a:xfrm>
          <a:prstGeom prst="rect">
            <a:avLst/>
          </a:prstGeom>
        </p:spPr>
      </p:pic>
    </p:spTree>
    <p:extLst>
      <p:ext uri="{BB962C8B-B14F-4D97-AF65-F5344CB8AC3E}">
        <p14:creationId xmlns:p14="http://schemas.microsoft.com/office/powerpoint/2010/main" val="2017432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4929F-C6D9-5BC1-66D5-505EFE1F5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7101B96-7DA9-647A-8270-7107F0C86D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B10D1B6-F6D7-4453-9A79-1F3A44A0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A5749A-B078-80AB-56E5-7B5900791565}"/>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6" name="Footer Placeholder 5">
            <a:extLst>
              <a:ext uri="{FF2B5EF4-FFF2-40B4-BE49-F238E27FC236}">
                <a16:creationId xmlns:a16="http://schemas.microsoft.com/office/drawing/2014/main" xmlns="" id="{F2669A22-D9E1-4476-89EC-9098C4BA9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5D3326-534F-8D22-C495-759595AABCCC}"/>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158814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BA69C-67F9-4F83-82C2-FED6478E1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8EEDA84-44FE-4470-BB42-D64D93510FD6}"/>
              </a:ext>
            </a:extLst>
          </p:cNvPr>
          <p:cNvSpPr>
            <a:spLocks noGrp="1"/>
          </p:cNvSpPr>
          <p:nvPr>
            <p:ph type="dt" sz="half" idx="10"/>
          </p:nvPr>
        </p:nvSpPr>
        <p:spPr/>
        <p:txBody>
          <a:bodyPr/>
          <a:lstStyle/>
          <a:p>
            <a:r>
              <a:rPr lang="en-US"/>
              <a:t>08/Dec/2022</a:t>
            </a:r>
          </a:p>
        </p:txBody>
      </p:sp>
      <p:sp>
        <p:nvSpPr>
          <p:cNvPr id="4" name="Footer Placeholder 3">
            <a:extLst>
              <a:ext uri="{FF2B5EF4-FFF2-40B4-BE49-F238E27FC236}">
                <a16:creationId xmlns:a16="http://schemas.microsoft.com/office/drawing/2014/main" xmlns="" id="{1258DBD7-4346-4DEF-9ACA-F50BD022F55A}"/>
              </a:ext>
            </a:extLst>
          </p:cNvPr>
          <p:cNvSpPr>
            <a:spLocks noGrp="1"/>
          </p:cNvSpPr>
          <p:nvPr>
            <p:ph type="ftr" sz="quarter" idx="11"/>
          </p:nvPr>
        </p:nvSpPr>
        <p:spPr/>
        <p:txBody>
          <a:bodyPr/>
          <a:lstStyle/>
          <a:p>
            <a:r>
              <a:rPr lang="en-US"/>
              <a:t>Cancer Genetic Approach   M. KENJ     Damascus </a:t>
            </a:r>
          </a:p>
        </p:txBody>
      </p:sp>
      <p:sp>
        <p:nvSpPr>
          <p:cNvPr id="5" name="Slide Number Placeholder 4">
            <a:extLst>
              <a:ext uri="{FF2B5EF4-FFF2-40B4-BE49-F238E27FC236}">
                <a16:creationId xmlns:a16="http://schemas.microsoft.com/office/drawing/2014/main" xmlns="" id="{5D802BCD-74BB-4D22-952A-64F4E8BC76EC}"/>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366158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B9F09-BCC2-844D-89BC-771F3D5DC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7F33DB-FC0B-9DC0-987E-98B9159804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63F22C4-6C63-628F-32F9-896C5298A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28D6D7-9372-09CC-7D19-71EF53C2F4BD}"/>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6" name="Footer Placeholder 5">
            <a:extLst>
              <a:ext uri="{FF2B5EF4-FFF2-40B4-BE49-F238E27FC236}">
                <a16:creationId xmlns:a16="http://schemas.microsoft.com/office/drawing/2014/main" xmlns="" id="{3F0DC05C-14C1-B156-CFBA-B6E16F0B4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1A887A-592A-8CD5-CD4E-7F0BCDF4614C}"/>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1316194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457F9-D6B2-D524-770C-0D9682FB4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45EC1F-3214-DBE7-A36B-C4CDCDDF26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DDF6C0-CD79-2A2A-B33B-365B0C495FD1}"/>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E3DB0135-65A2-DB1B-81FC-5235EF9BE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6AD279-CED6-9A29-4005-14A4C38AB3A7}"/>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3110648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7A54CF9-3AB2-10A5-D33B-1C67B4C76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B29D4A2-1153-D7C9-DE81-7DC9E23A32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D5CFF5-6BFD-F3E5-AF0B-7E60974A47EC}"/>
              </a:ext>
            </a:extLst>
          </p:cNvPr>
          <p:cNvSpPr>
            <a:spLocks noGrp="1"/>
          </p:cNvSpPr>
          <p:nvPr>
            <p:ph type="dt" sz="half" idx="10"/>
          </p:nvPr>
        </p:nvSpPr>
        <p:spPr/>
        <p:txBody>
          <a:body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55C3064C-2754-B2F1-B163-EFE18A880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364288-5558-FC72-18D5-D0EE420F9675}"/>
              </a:ext>
            </a:extLst>
          </p:cNvPr>
          <p:cNvSpPr>
            <a:spLocks noGrp="1"/>
          </p:cNvSpPr>
          <p:nvPr>
            <p:ph type="sldNum" sz="quarter" idx="12"/>
          </p:nvPr>
        </p:nvSpPr>
        <p:spPr/>
        <p:txBody>
          <a:bodyPr/>
          <a:lstStyle/>
          <a:p>
            <a:fld id="{932F7EA6-331D-4C9B-9390-311D22349448}" type="slidenum">
              <a:rPr lang="en-US" smtClean="0"/>
              <a:t>‹#›</a:t>
            </a:fld>
            <a:endParaRPr lang="en-US"/>
          </a:p>
        </p:txBody>
      </p:sp>
    </p:spTree>
    <p:extLst>
      <p:ext uri="{BB962C8B-B14F-4D97-AF65-F5344CB8AC3E}">
        <p14:creationId xmlns:p14="http://schemas.microsoft.com/office/powerpoint/2010/main" val="53164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CD56CB-95C9-4908-A899-6C33A8AC8C19}"/>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806A32CB-A467-4184-A9B8-62DD0C928E00}"/>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3066D7D5-1DB8-47B4-8987-DC4425BC3ED3}"/>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196662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97123F-2351-474C-98CA-B5DCC716F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6EEB29-EEB9-47BD-9165-0D0F82BCA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5F0376-00F6-49F0-9D29-A36CD72D7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039F17-CEC6-4336-8540-53B8050FA394}"/>
              </a:ext>
            </a:extLst>
          </p:cNvPr>
          <p:cNvSpPr>
            <a:spLocks noGrp="1"/>
          </p:cNvSpPr>
          <p:nvPr>
            <p:ph type="dt" sz="half" idx="10"/>
          </p:nvPr>
        </p:nvSpPr>
        <p:spPr/>
        <p:txBody>
          <a:bodyPr/>
          <a:lstStyle/>
          <a:p>
            <a:r>
              <a:rPr lang="en-US"/>
              <a:t>08/Dec/2022</a:t>
            </a:r>
          </a:p>
        </p:txBody>
      </p:sp>
      <p:sp>
        <p:nvSpPr>
          <p:cNvPr id="6" name="Footer Placeholder 5">
            <a:extLst>
              <a:ext uri="{FF2B5EF4-FFF2-40B4-BE49-F238E27FC236}">
                <a16:creationId xmlns:a16="http://schemas.microsoft.com/office/drawing/2014/main" xmlns="" id="{20290429-6412-4906-A41A-B9EE3397559A}"/>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1F8A5185-1595-4790-9273-37DAED2047FF}"/>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274870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C8B78-7E38-4051-A3F1-C963CCB825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0BE4ACB-F799-4B0C-B60A-C1EAA61AC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CCD7B6A-DAA7-4D2B-83B7-C3F658B13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7CE0A2-9705-4324-B4BC-D090A3A007B2}"/>
              </a:ext>
            </a:extLst>
          </p:cNvPr>
          <p:cNvSpPr>
            <a:spLocks noGrp="1"/>
          </p:cNvSpPr>
          <p:nvPr>
            <p:ph type="dt" sz="half" idx="10"/>
          </p:nvPr>
        </p:nvSpPr>
        <p:spPr/>
        <p:txBody>
          <a:bodyPr/>
          <a:lstStyle/>
          <a:p>
            <a:r>
              <a:rPr lang="en-US"/>
              <a:t>08/Dec/2022</a:t>
            </a:r>
          </a:p>
        </p:txBody>
      </p:sp>
      <p:sp>
        <p:nvSpPr>
          <p:cNvPr id="6" name="Footer Placeholder 5">
            <a:extLst>
              <a:ext uri="{FF2B5EF4-FFF2-40B4-BE49-F238E27FC236}">
                <a16:creationId xmlns:a16="http://schemas.microsoft.com/office/drawing/2014/main" xmlns="" id="{37DECB42-20B8-4128-B419-1979B0C3B3CA}"/>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04F83D99-BC34-49B5-8038-921C92CDECE6}"/>
              </a:ext>
            </a:extLst>
          </p:cNvPr>
          <p:cNvSpPr>
            <a:spLocks noGrp="1"/>
          </p:cNvSpPr>
          <p:nvPr>
            <p:ph type="sldNum" sz="quarter" idx="12"/>
          </p:nvPr>
        </p:nvSpPr>
        <p:spPr/>
        <p:txBody>
          <a:bodyPr/>
          <a:lstStyle/>
          <a:p>
            <a:fld id="{30EFD5B4-FF50-4D7F-82EC-1E375E24F764}" type="slidenum">
              <a:rPr lang="en-US" smtClean="0"/>
              <a:t>‹#›</a:t>
            </a:fld>
            <a:endParaRPr lang="en-US"/>
          </a:p>
        </p:txBody>
      </p:sp>
    </p:spTree>
    <p:extLst>
      <p:ext uri="{BB962C8B-B14F-4D97-AF65-F5344CB8AC3E}">
        <p14:creationId xmlns:p14="http://schemas.microsoft.com/office/powerpoint/2010/main" val="323585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4266F1E-209A-4938-91FB-3BFBEBBE7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5E4AE4F-56AC-458A-96FE-69F0B3D41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4B3476-81B6-4CE2-BAF3-44196C73C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08/Dec/2022</a:t>
            </a:r>
          </a:p>
        </p:txBody>
      </p:sp>
      <p:sp>
        <p:nvSpPr>
          <p:cNvPr id="5" name="Footer Placeholder 4">
            <a:extLst>
              <a:ext uri="{FF2B5EF4-FFF2-40B4-BE49-F238E27FC236}">
                <a16:creationId xmlns:a16="http://schemas.microsoft.com/office/drawing/2014/main" xmlns="" id="{07806E99-AB6A-47BC-AE41-583C3237E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Cancer Genetic Approach   M. KENJ     Damascus </a:t>
            </a:r>
          </a:p>
        </p:txBody>
      </p:sp>
      <p:sp>
        <p:nvSpPr>
          <p:cNvPr id="6" name="Slide Number Placeholder 5">
            <a:extLst>
              <a:ext uri="{FF2B5EF4-FFF2-40B4-BE49-F238E27FC236}">
                <a16:creationId xmlns:a16="http://schemas.microsoft.com/office/drawing/2014/main" xmlns="" id="{A7670D44-58AA-426F-9F87-A6AFF5F81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FD5B4-FF50-4D7F-82EC-1E375E24F764}" type="slidenum">
              <a:rPr lang="en-US" smtClean="0"/>
              <a:t>‹#›</a:t>
            </a:fld>
            <a:endParaRPr lang="en-US"/>
          </a:p>
        </p:txBody>
      </p:sp>
    </p:spTree>
    <p:extLst>
      <p:ext uri="{BB962C8B-B14F-4D97-AF65-F5344CB8AC3E}">
        <p14:creationId xmlns:p14="http://schemas.microsoft.com/office/powerpoint/2010/main" val="2632139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1pPr>
            <a:lvl2pPr lvl="1"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2pPr>
            <a:lvl3pPr lvl="2"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3pPr>
            <a:lvl4pPr lvl="3"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4pPr>
            <a:lvl5pPr lvl="4"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5pPr>
            <a:lvl6pPr lvl="5"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6pPr>
            <a:lvl7pPr lvl="6"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7pPr>
            <a:lvl8pPr lvl="7"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8pPr>
            <a:lvl9pPr lvl="8" rtl="0">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1pPr>
            <a:lvl2pPr marL="914400" lvl="1"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2pPr>
            <a:lvl3pPr marL="1371600" lvl="2"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3pPr>
            <a:lvl4pPr marL="1828800" lvl="3"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4pPr>
            <a:lvl5pPr marL="2286000" lvl="4"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5pPr>
            <a:lvl6pPr marL="2743200" lvl="5"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6pPr>
            <a:lvl7pPr marL="3200400" lvl="6"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7pPr>
            <a:lvl8pPr marL="3657600" lvl="7"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8pPr>
            <a:lvl9pPr marL="4114800" lvl="8" indent="-317500">
              <a:lnSpc>
                <a:spcPct val="100000"/>
              </a:lnSpc>
              <a:spcBef>
                <a:spcPts val="0"/>
              </a:spcBef>
              <a:spcAft>
                <a:spcPts val="0"/>
              </a:spcAft>
              <a:buClr>
                <a:schemeClr val="lt1"/>
              </a:buClr>
              <a:buSzPts val="1400"/>
              <a:buFont typeface="Spartan"/>
              <a:buChar char="■"/>
              <a:defRPr>
                <a:solidFill>
                  <a:schemeClr val="lt1"/>
                </a:solidFill>
                <a:latin typeface="Spartan"/>
                <a:ea typeface="Spartan"/>
                <a:cs typeface="Spartan"/>
                <a:sym typeface="Spartan"/>
              </a:defRPr>
            </a:lvl9pPr>
          </a:lstStyle>
          <a:p>
            <a:endParaRPr/>
          </a:p>
        </p:txBody>
      </p:sp>
    </p:spTree>
    <p:extLst>
      <p:ext uri="{BB962C8B-B14F-4D97-AF65-F5344CB8AC3E}">
        <p14:creationId xmlns:p14="http://schemas.microsoft.com/office/powerpoint/2010/main" val="322196466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FA0C077-1D21-EAE6-6007-787AD031BD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33F4AC-C17C-912C-BE51-5FDA2213E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D7A54E-0D54-AD74-8FC5-0D936C326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528E-28A7-4AB2-B666-FB59CF47CC67}" type="datetimeFigureOut">
              <a:rPr lang="en-US" smtClean="0"/>
              <a:t>16-Feb-23</a:t>
            </a:fld>
            <a:endParaRPr lang="en-US"/>
          </a:p>
        </p:txBody>
      </p:sp>
      <p:sp>
        <p:nvSpPr>
          <p:cNvPr id="5" name="Footer Placeholder 4">
            <a:extLst>
              <a:ext uri="{FF2B5EF4-FFF2-40B4-BE49-F238E27FC236}">
                <a16:creationId xmlns:a16="http://schemas.microsoft.com/office/drawing/2014/main" xmlns="" id="{6AE91676-B927-16ED-A24D-7E5F10561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E52A861-38BE-4A7E-34FE-CF683EE38D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D13BA-339E-4E57-B49F-C6721D07E5CF}" type="slidenum">
              <a:rPr lang="en-US" smtClean="0"/>
              <a:t>‹#›</a:t>
            </a:fld>
            <a:endParaRPr lang="en-US"/>
          </a:p>
        </p:txBody>
      </p:sp>
    </p:spTree>
    <p:extLst>
      <p:ext uri="{BB962C8B-B14F-4D97-AF65-F5344CB8AC3E}">
        <p14:creationId xmlns:p14="http://schemas.microsoft.com/office/powerpoint/2010/main" val="128190192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BD6464-5640-6066-5A33-A6402E003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5AEC176-48BF-3E73-1B8A-61233F78BA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5B88D7-382C-5C98-C1BE-E120ABC7CE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119C7-27F1-4851-8440-8C0D7CC28420}" type="datetimeFigureOut">
              <a:rPr lang="en-US" smtClean="0"/>
              <a:t>16-Feb-23</a:t>
            </a:fld>
            <a:endParaRPr lang="en-US"/>
          </a:p>
        </p:txBody>
      </p:sp>
      <p:sp>
        <p:nvSpPr>
          <p:cNvPr id="5" name="Footer Placeholder 4">
            <a:extLst>
              <a:ext uri="{FF2B5EF4-FFF2-40B4-BE49-F238E27FC236}">
                <a16:creationId xmlns:a16="http://schemas.microsoft.com/office/drawing/2014/main" xmlns="" id="{A52B7BA5-EB4C-D26E-B3D5-8FBCACCCB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95068CE-6661-6E65-58A8-A51F800E2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F7EA6-331D-4C9B-9390-311D22349448}" type="slidenum">
              <a:rPr lang="en-US" smtClean="0"/>
              <a:t>‹#›</a:t>
            </a:fld>
            <a:endParaRPr lang="en-US"/>
          </a:p>
        </p:txBody>
      </p:sp>
    </p:spTree>
    <p:extLst>
      <p:ext uri="{BB962C8B-B14F-4D97-AF65-F5344CB8AC3E}">
        <p14:creationId xmlns:p14="http://schemas.microsoft.com/office/powerpoint/2010/main" val="9511710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1.JP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0.jpe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5.xml"/><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ancer.gov/Common/PopUps/popDefinition.aspx?id=CDR0000046063&amp;version=Patient&amp;language=en"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17.pn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120.JPG"/><Relationship Id="rId4" Type="http://schemas.openxmlformats.org/officeDocument/2006/relationships/image" Target="../media/image1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60904C49-A099-4EF6-B6A7-078EAA6E3D0F}"/>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21630BC7-BB8D-4983-9FE8-F937430333BA}"/>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6F197EAD-53B0-41CD-9E76-2ED49FD79172}"/>
              </a:ext>
            </a:extLst>
          </p:cNvPr>
          <p:cNvSpPr>
            <a:spLocks noGrp="1"/>
          </p:cNvSpPr>
          <p:nvPr>
            <p:ph type="sldNum" sz="quarter" idx="12"/>
          </p:nvPr>
        </p:nvSpPr>
        <p:spPr/>
        <p:txBody>
          <a:bodyPr/>
          <a:lstStyle/>
          <a:p>
            <a:fld id="{30EFD5B4-FF50-4D7F-82EC-1E375E24F764}" type="slidenum">
              <a:rPr lang="en-US" smtClean="0"/>
              <a:t>1</a:t>
            </a:fld>
            <a:endParaRPr lang="en-US"/>
          </a:p>
        </p:txBody>
      </p:sp>
      <p:pic>
        <p:nvPicPr>
          <p:cNvPr id="8" name="Picture 7">
            <a:extLst>
              <a:ext uri="{FF2B5EF4-FFF2-40B4-BE49-F238E27FC236}">
                <a16:creationId xmlns:a16="http://schemas.microsoft.com/office/drawing/2014/main" xmlns="" id="{EB6149D0-9F93-4714-9C2A-22B66A510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5663"/>
          </a:xfrm>
          <a:prstGeom prst="rect">
            <a:avLst/>
          </a:prstGeom>
        </p:spPr>
      </p:pic>
      <p:pic>
        <p:nvPicPr>
          <p:cNvPr id="3" name="Picture 2">
            <a:extLst>
              <a:ext uri="{FF2B5EF4-FFF2-40B4-BE49-F238E27FC236}">
                <a16:creationId xmlns:a16="http://schemas.microsoft.com/office/drawing/2014/main" xmlns="" id="{6A92F389-B2DE-4853-8186-C5AC84C99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684" y="643465"/>
            <a:ext cx="1416315" cy="802160"/>
          </a:xfrm>
          <a:prstGeom prst="rect">
            <a:avLst/>
          </a:prstGeom>
        </p:spPr>
      </p:pic>
    </p:spTree>
    <p:extLst>
      <p:ext uri="{BB962C8B-B14F-4D97-AF65-F5344CB8AC3E}">
        <p14:creationId xmlns:p14="http://schemas.microsoft.com/office/powerpoint/2010/main" val="223260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xmlns="" id="{CF6CECFC-A0B9-4A4E-A7BC-F0B9A5164A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9786"/>
          </a:xfrm>
        </p:spPr>
      </p:pic>
      <p:sp>
        <p:nvSpPr>
          <p:cNvPr id="2" name="Title 1">
            <a:extLst>
              <a:ext uri="{FF2B5EF4-FFF2-40B4-BE49-F238E27FC236}">
                <a16:creationId xmlns:a16="http://schemas.microsoft.com/office/drawing/2014/main" xmlns="" id="{E5E3F331-A9DF-4AA6-9658-5D29C644D028}"/>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xmlns="" id="{1B470E5C-E32F-4CE6-8681-2DFEBF593E2B}"/>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CC03C490-CEC9-43A5-8184-5099B74647E6}"/>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98430F59-2D91-46F4-A06B-E13F59E4128D}"/>
              </a:ext>
            </a:extLst>
          </p:cNvPr>
          <p:cNvSpPr>
            <a:spLocks noGrp="1"/>
          </p:cNvSpPr>
          <p:nvPr>
            <p:ph type="sldNum" sz="quarter" idx="12"/>
          </p:nvPr>
        </p:nvSpPr>
        <p:spPr/>
        <p:txBody>
          <a:bodyPr/>
          <a:lstStyle/>
          <a:p>
            <a:fld id="{30EFD5B4-FF50-4D7F-82EC-1E375E24F764}" type="slidenum">
              <a:rPr lang="en-US" smtClean="0"/>
              <a:t>10</a:t>
            </a:fld>
            <a:endParaRPr lang="en-US"/>
          </a:p>
        </p:txBody>
      </p:sp>
    </p:spTree>
    <p:extLst>
      <p:ext uri="{BB962C8B-B14F-4D97-AF65-F5344CB8AC3E}">
        <p14:creationId xmlns:p14="http://schemas.microsoft.com/office/powerpoint/2010/main" val="3799130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3640E-6C57-067C-900D-E7317FA02F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451675-CA66-A437-6726-41916C99BA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527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E22F9-5998-4D9E-AE8A-AF3910AD154F}"/>
              </a:ext>
            </a:extLst>
          </p:cNvPr>
          <p:cNvSpPr>
            <a:spLocks noGrp="1"/>
          </p:cNvSpPr>
          <p:nvPr>
            <p:ph type="title"/>
          </p:nvPr>
        </p:nvSpPr>
        <p:spPr>
          <a:xfrm>
            <a:off x="839788" y="365126"/>
            <a:ext cx="10515600" cy="1014942"/>
          </a:xfrm>
        </p:spPr>
        <p:txBody>
          <a:bodyPr/>
          <a:lstStyle/>
          <a:p>
            <a:pPr algn="ctr"/>
            <a:r>
              <a:rPr lang="en-US" b="1" dirty="0">
                <a:solidFill>
                  <a:srgbClr val="009999"/>
                </a:solidFill>
              </a:rPr>
              <a:t>BRCA 1 / 2</a:t>
            </a:r>
          </a:p>
        </p:txBody>
      </p:sp>
      <p:sp>
        <p:nvSpPr>
          <p:cNvPr id="3" name="Text Placeholder 2">
            <a:extLst>
              <a:ext uri="{FF2B5EF4-FFF2-40B4-BE49-F238E27FC236}">
                <a16:creationId xmlns:a16="http://schemas.microsoft.com/office/drawing/2014/main" xmlns="" id="{06738EF1-9011-4377-A4BC-261747C8CB10}"/>
              </a:ext>
            </a:extLst>
          </p:cNvPr>
          <p:cNvSpPr>
            <a:spLocks noGrp="1"/>
          </p:cNvSpPr>
          <p:nvPr>
            <p:ph type="body" idx="1"/>
          </p:nvPr>
        </p:nvSpPr>
        <p:spPr>
          <a:xfrm>
            <a:off x="836612" y="1380068"/>
            <a:ext cx="5157787" cy="823912"/>
          </a:xfrm>
        </p:spPr>
        <p:txBody>
          <a:bodyPr/>
          <a:lstStyle/>
          <a:p>
            <a:pPr algn="ctr"/>
            <a:r>
              <a:rPr lang="en-US" dirty="0"/>
              <a:t>GERMLINE </a:t>
            </a:r>
          </a:p>
        </p:txBody>
      </p:sp>
      <p:sp>
        <p:nvSpPr>
          <p:cNvPr id="4" name="Content Placeholder 3">
            <a:extLst>
              <a:ext uri="{FF2B5EF4-FFF2-40B4-BE49-F238E27FC236}">
                <a16:creationId xmlns:a16="http://schemas.microsoft.com/office/drawing/2014/main" xmlns="" id="{664DE1F8-2A23-401F-88D3-99C82D217FAD}"/>
              </a:ext>
            </a:extLst>
          </p:cNvPr>
          <p:cNvSpPr>
            <a:spLocks noGrp="1"/>
          </p:cNvSpPr>
          <p:nvPr>
            <p:ph sz="half" idx="2"/>
          </p:nvPr>
        </p:nvSpPr>
        <p:spPr>
          <a:xfrm>
            <a:off x="836611" y="2276475"/>
            <a:ext cx="5157787" cy="3684588"/>
          </a:xfrm>
        </p:spPr>
        <p:txBody>
          <a:bodyPr/>
          <a:lstStyle/>
          <a:p>
            <a:r>
              <a:rPr lang="en-US" dirty="0"/>
              <a:t>Inherited mutation. </a:t>
            </a:r>
          </a:p>
          <a:p>
            <a:r>
              <a:rPr lang="en-US" dirty="0"/>
              <a:t>Inheritable to the Offspring.</a:t>
            </a:r>
          </a:p>
          <a:p>
            <a:r>
              <a:rPr lang="en-US" dirty="0"/>
              <a:t>Found in all body cells.</a:t>
            </a:r>
          </a:p>
          <a:p>
            <a:endParaRPr lang="en-US" dirty="0"/>
          </a:p>
          <a:p>
            <a:r>
              <a:rPr lang="en-US" dirty="0"/>
              <a:t>Sample of choice for testing is :      </a:t>
            </a:r>
          </a:p>
          <a:p>
            <a:pPr marL="0" indent="0">
              <a:buNone/>
            </a:pPr>
            <a:r>
              <a:rPr lang="en-US" dirty="0"/>
              <a:t>   </a:t>
            </a:r>
            <a:r>
              <a:rPr lang="en-US" dirty="0">
                <a:solidFill>
                  <a:srgbClr val="0000FF"/>
                </a:solidFill>
              </a:rPr>
              <a:t>Peripheral Blood </a:t>
            </a:r>
            <a:r>
              <a:rPr lang="en-US" dirty="0"/>
              <a:t>(EDTA).</a:t>
            </a:r>
          </a:p>
          <a:p>
            <a:pPr marL="0" indent="0">
              <a:buNone/>
            </a:pPr>
            <a:endParaRPr lang="en-US" dirty="0"/>
          </a:p>
          <a:p>
            <a:endParaRPr lang="en-US" dirty="0"/>
          </a:p>
        </p:txBody>
      </p:sp>
      <p:sp>
        <p:nvSpPr>
          <p:cNvPr id="5" name="Text Placeholder 4">
            <a:extLst>
              <a:ext uri="{FF2B5EF4-FFF2-40B4-BE49-F238E27FC236}">
                <a16:creationId xmlns:a16="http://schemas.microsoft.com/office/drawing/2014/main" xmlns="" id="{980099A0-CE67-4786-828C-D7B3031D734F}"/>
              </a:ext>
            </a:extLst>
          </p:cNvPr>
          <p:cNvSpPr>
            <a:spLocks noGrp="1"/>
          </p:cNvSpPr>
          <p:nvPr>
            <p:ph type="body" sz="quarter" idx="3"/>
          </p:nvPr>
        </p:nvSpPr>
        <p:spPr>
          <a:xfrm>
            <a:off x="6083299" y="1380068"/>
            <a:ext cx="5183188" cy="823912"/>
          </a:xfrm>
        </p:spPr>
        <p:txBody>
          <a:bodyPr/>
          <a:lstStyle/>
          <a:p>
            <a:pPr algn="ctr"/>
            <a:r>
              <a:rPr lang="en-US" dirty="0"/>
              <a:t>SOMATIC</a:t>
            </a:r>
          </a:p>
        </p:txBody>
      </p:sp>
      <p:sp>
        <p:nvSpPr>
          <p:cNvPr id="6" name="Content Placeholder 5">
            <a:extLst>
              <a:ext uri="{FF2B5EF4-FFF2-40B4-BE49-F238E27FC236}">
                <a16:creationId xmlns:a16="http://schemas.microsoft.com/office/drawing/2014/main" xmlns="" id="{6D579DC3-03C8-4073-86BF-365FED824629}"/>
              </a:ext>
            </a:extLst>
          </p:cNvPr>
          <p:cNvSpPr>
            <a:spLocks noGrp="1"/>
          </p:cNvSpPr>
          <p:nvPr>
            <p:ph sz="quarter" idx="4"/>
          </p:nvPr>
        </p:nvSpPr>
        <p:spPr>
          <a:xfrm>
            <a:off x="6096000" y="2300818"/>
            <a:ext cx="5183188" cy="3684588"/>
          </a:xfrm>
        </p:spPr>
        <p:txBody>
          <a:bodyPr/>
          <a:lstStyle/>
          <a:p>
            <a:r>
              <a:rPr lang="en-US" dirty="0">
                <a:solidFill>
                  <a:srgbClr val="0000FF"/>
                </a:solidFill>
              </a:rPr>
              <a:t>Not</a:t>
            </a:r>
            <a:r>
              <a:rPr lang="en-US" dirty="0"/>
              <a:t> inherited mutation. </a:t>
            </a:r>
          </a:p>
          <a:p>
            <a:r>
              <a:rPr lang="en-US" dirty="0">
                <a:solidFill>
                  <a:srgbClr val="0000FF"/>
                </a:solidFill>
              </a:rPr>
              <a:t>Not</a:t>
            </a:r>
            <a:r>
              <a:rPr lang="en-US" dirty="0"/>
              <a:t> inheritable to the Offspring.</a:t>
            </a:r>
          </a:p>
          <a:p>
            <a:r>
              <a:rPr lang="en-US" dirty="0"/>
              <a:t>Found only in affected tumor cells.</a:t>
            </a:r>
          </a:p>
          <a:p>
            <a:r>
              <a:rPr lang="en-US" dirty="0"/>
              <a:t>Sample of choice for testing is :      </a:t>
            </a:r>
          </a:p>
          <a:p>
            <a:pPr marL="0" indent="0">
              <a:buNone/>
            </a:pPr>
            <a:r>
              <a:rPr lang="en-US" dirty="0"/>
              <a:t>   </a:t>
            </a:r>
            <a:r>
              <a:rPr lang="en-US" dirty="0">
                <a:solidFill>
                  <a:srgbClr val="0000FF"/>
                </a:solidFill>
              </a:rPr>
              <a:t>FFPE</a:t>
            </a:r>
            <a:r>
              <a:rPr lang="en-US" dirty="0"/>
              <a:t> tumor tissue.</a:t>
            </a:r>
          </a:p>
          <a:p>
            <a:endParaRPr lang="en-US" dirty="0"/>
          </a:p>
          <a:p>
            <a:endParaRPr lang="en-US" dirty="0"/>
          </a:p>
        </p:txBody>
      </p:sp>
      <p:sp>
        <p:nvSpPr>
          <p:cNvPr id="7" name="Date Placeholder 6">
            <a:extLst>
              <a:ext uri="{FF2B5EF4-FFF2-40B4-BE49-F238E27FC236}">
                <a16:creationId xmlns:a16="http://schemas.microsoft.com/office/drawing/2014/main" xmlns="" id="{9971A486-8BEF-4DAC-A1AB-1F31F5E56087}"/>
              </a:ext>
            </a:extLst>
          </p:cNvPr>
          <p:cNvSpPr>
            <a:spLocks noGrp="1"/>
          </p:cNvSpPr>
          <p:nvPr>
            <p:ph type="dt" sz="half" idx="10"/>
          </p:nvPr>
        </p:nvSpPr>
        <p:spPr/>
        <p:txBody>
          <a:bodyPr/>
          <a:lstStyle/>
          <a:p>
            <a:r>
              <a:rPr lang="en-US"/>
              <a:t>08/Dec/2022</a:t>
            </a:r>
          </a:p>
        </p:txBody>
      </p:sp>
      <p:sp>
        <p:nvSpPr>
          <p:cNvPr id="8" name="Footer Placeholder 7">
            <a:extLst>
              <a:ext uri="{FF2B5EF4-FFF2-40B4-BE49-F238E27FC236}">
                <a16:creationId xmlns:a16="http://schemas.microsoft.com/office/drawing/2014/main" xmlns="" id="{6187EC7D-7D15-45E1-B96D-55E89CA13BCF}"/>
              </a:ext>
            </a:extLst>
          </p:cNvPr>
          <p:cNvSpPr>
            <a:spLocks noGrp="1"/>
          </p:cNvSpPr>
          <p:nvPr>
            <p:ph type="ftr" sz="quarter" idx="11"/>
          </p:nvPr>
        </p:nvSpPr>
        <p:spPr/>
        <p:txBody>
          <a:bodyPr/>
          <a:lstStyle/>
          <a:p>
            <a:r>
              <a:rPr lang="en-US"/>
              <a:t>Cancer Genetic Approach   M. KENJ     Damascus </a:t>
            </a:r>
          </a:p>
        </p:txBody>
      </p:sp>
      <p:pic>
        <p:nvPicPr>
          <p:cNvPr id="9" name="Picture 8">
            <a:extLst>
              <a:ext uri="{FF2B5EF4-FFF2-40B4-BE49-F238E27FC236}">
                <a16:creationId xmlns:a16="http://schemas.microsoft.com/office/drawing/2014/main" xmlns="" id="{D5D0EAEA-5D1B-4E19-ACA0-1EC59553FF16}"/>
              </a:ext>
            </a:extLst>
          </p:cNvPr>
          <p:cNvPicPr>
            <a:picLocks noChangeAspect="1"/>
          </p:cNvPicPr>
          <p:nvPr/>
        </p:nvPicPr>
        <p:blipFill>
          <a:blip r:embed="rId2"/>
          <a:stretch>
            <a:fillRect/>
          </a:stretch>
        </p:blipFill>
        <p:spPr>
          <a:xfrm>
            <a:off x="1220880" y="626904"/>
            <a:ext cx="1545866" cy="1361337"/>
          </a:xfrm>
          <a:prstGeom prst="rect">
            <a:avLst/>
          </a:prstGeom>
        </p:spPr>
      </p:pic>
      <p:pic>
        <p:nvPicPr>
          <p:cNvPr id="10" name="Picture 9">
            <a:extLst>
              <a:ext uri="{FF2B5EF4-FFF2-40B4-BE49-F238E27FC236}">
                <a16:creationId xmlns:a16="http://schemas.microsoft.com/office/drawing/2014/main" xmlns="" id="{032F0079-F080-44E2-A266-A7F60960CAD6}"/>
              </a:ext>
            </a:extLst>
          </p:cNvPr>
          <p:cNvPicPr>
            <a:picLocks noChangeAspect="1"/>
          </p:cNvPicPr>
          <p:nvPr/>
        </p:nvPicPr>
        <p:blipFill>
          <a:blip r:embed="rId3"/>
          <a:stretch>
            <a:fillRect/>
          </a:stretch>
        </p:blipFill>
        <p:spPr>
          <a:xfrm>
            <a:off x="9545638" y="487853"/>
            <a:ext cx="1898650" cy="1639437"/>
          </a:xfrm>
          <a:prstGeom prst="rect">
            <a:avLst/>
          </a:prstGeom>
        </p:spPr>
      </p:pic>
      <p:sp>
        <p:nvSpPr>
          <p:cNvPr id="11" name="Slide Number Placeholder 10">
            <a:extLst>
              <a:ext uri="{FF2B5EF4-FFF2-40B4-BE49-F238E27FC236}">
                <a16:creationId xmlns:a16="http://schemas.microsoft.com/office/drawing/2014/main" xmlns="" id="{96FDC076-F1D0-4C1F-9EE0-BD792FFE36EB}"/>
              </a:ext>
            </a:extLst>
          </p:cNvPr>
          <p:cNvSpPr>
            <a:spLocks noGrp="1"/>
          </p:cNvSpPr>
          <p:nvPr>
            <p:ph type="sldNum" sz="quarter" idx="12"/>
          </p:nvPr>
        </p:nvSpPr>
        <p:spPr/>
        <p:txBody>
          <a:bodyPr/>
          <a:lstStyle/>
          <a:p>
            <a:fld id="{221E28F4-49B5-47A8-8A01-15E163D73933}" type="slidenum">
              <a:rPr lang="en-US" smtClean="0"/>
              <a:t>11</a:t>
            </a:fld>
            <a:endParaRPr lang="en-US"/>
          </a:p>
        </p:txBody>
      </p:sp>
    </p:spTree>
    <p:extLst>
      <p:ext uri="{BB962C8B-B14F-4D97-AF65-F5344CB8AC3E}">
        <p14:creationId xmlns:p14="http://schemas.microsoft.com/office/powerpoint/2010/main" val="214126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32C633A-423D-4DFD-85C8-E5BD7D9829B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7876516-0A18-4BC5-950D-27F5EB61D74B}"/>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6744482D-93EB-4146-A9AB-CBBDD4B806E9}"/>
              </a:ext>
            </a:extLst>
          </p:cNvPr>
          <p:cNvSpPr>
            <a:spLocks noGrp="1"/>
          </p:cNvSpPr>
          <p:nvPr>
            <p:ph type="sldNum" sz="quarter" idx="12"/>
          </p:nvPr>
        </p:nvSpPr>
        <p:spPr/>
        <p:txBody>
          <a:bodyPr/>
          <a:lstStyle/>
          <a:p>
            <a:fld id="{30EFD5B4-FF50-4D7F-82EC-1E375E24F764}" type="slidenum">
              <a:rPr lang="en-US" smtClean="0"/>
              <a:t>12</a:t>
            </a:fld>
            <a:endParaRPr lang="en-US"/>
          </a:p>
        </p:txBody>
      </p:sp>
      <p:pic>
        <p:nvPicPr>
          <p:cNvPr id="7" name="Picture 6">
            <a:extLst>
              <a:ext uri="{FF2B5EF4-FFF2-40B4-BE49-F238E27FC236}">
                <a16:creationId xmlns:a16="http://schemas.microsoft.com/office/drawing/2014/main" xmlns="" id="{BB5E78B4-CABA-454A-B60E-0803B44B8F95}"/>
              </a:ext>
            </a:extLst>
          </p:cNvPr>
          <p:cNvPicPr>
            <a:picLocks noChangeAspect="1"/>
          </p:cNvPicPr>
          <p:nvPr/>
        </p:nvPicPr>
        <p:blipFill>
          <a:blip r:embed="rId2"/>
          <a:stretch>
            <a:fillRect/>
          </a:stretch>
        </p:blipFill>
        <p:spPr>
          <a:xfrm>
            <a:off x="1823508" y="47313"/>
            <a:ext cx="8361892" cy="6309037"/>
          </a:xfrm>
          <a:prstGeom prst="rect">
            <a:avLst/>
          </a:prstGeom>
        </p:spPr>
      </p:pic>
    </p:spTree>
    <p:extLst>
      <p:ext uri="{BB962C8B-B14F-4D97-AF65-F5344CB8AC3E}">
        <p14:creationId xmlns:p14="http://schemas.microsoft.com/office/powerpoint/2010/main" val="97651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53ECE-A549-4FBF-B19B-6C7C7CDC9B8C}"/>
              </a:ext>
            </a:extLst>
          </p:cNvPr>
          <p:cNvSpPr>
            <a:spLocks noGrp="1"/>
          </p:cNvSpPr>
          <p:nvPr>
            <p:ph type="title"/>
          </p:nvPr>
        </p:nvSpPr>
        <p:spPr/>
        <p:txBody>
          <a:bodyPr>
            <a:normAutofit fontScale="90000"/>
          </a:bodyPr>
          <a:lstStyle/>
          <a:p>
            <a:pPr algn="ctr"/>
            <a:r>
              <a:rPr lang="en-US" b="1" dirty="0">
                <a:solidFill>
                  <a:srgbClr val="009999"/>
                </a:solidFill>
              </a:rPr>
              <a:t/>
            </a:r>
            <a:br>
              <a:rPr lang="en-US" b="1" dirty="0">
                <a:solidFill>
                  <a:srgbClr val="009999"/>
                </a:solidFill>
              </a:rPr>
            </a:br>
            <a:r>
              <a:rPr lang="en-US" b="1" dirty="0">
                <a:solidFill>
                  <a:srgbClr val="009999"/>
                </a:solidFill>
              </a:rPr>
              <a:t>Genetic material Aberrations related to Cancer</a:t>
            </a:r>
            <a:br>
              <a:rPr lang="en-US" b="1" dirty="0">
                <a:solidFill>
                  <a:srgbClr val="009999"/>
                </a:solidFill>
              </a:rPr>
            </a:br>
            <a:endParaRPr lang="en-US" b="1" dirty="0">
              <a:solidFill>
                <a:srgbClr val="009999"/>
              </a:solidFill>
            </a:endParaRPr>
          </a:p>
        </p:txBody>
      </p:sp>
      <p:sp>
        <p:nvSpPr>
          <p:cNvPr id="3" name="Content Placeholder 2">
            <a:extLst>
              <a:ext uri="{FF2B5EF4-FFF2-40B4-BE49-F238E27FC236}">
                <a16:creationId xmlns:a16="http://schemas.microsoft.com/office/drawing/2014/main" xmlns="" id="{2198B42F-A617-44B5-B750-8E6687FD3E9E}"/>
              </a:ext>
            </a:extLst>
          </p:cNvPr>
          <p:cNvSpPr>
            <a:spLocks noGrp="1"/>
          </p:cNvSpPr>
          <p:nvPr>
            <p:ph idx="1"/>
          </p:nvPr>
        </p:nvSpPr>
        <p:spPr>
          <a:xfrm>
            <a:off x="838199" y="1825625"/>
            <a:ext cx="11159067" cy="4351338"/>
          </a:xfrm>
        </p:spPr>
        <p:txBody>
          <a:bodyPr/>
          <a:lstStyle/>
          <a:p>
            <a:endParaRPr lang="en-US" dirty="0"/>
          </a:p>
          <a:p>
            <a:endParaRPr lang="en-US" dirty="0"/>
          </a:p>
          <a:p>
            <a:r>
              <a:rPr lang="en-US" dirty="0">
                <a:solidFill>
                  <a:srgbClr val="0000FF"/>
                </a:solidFill>
              </a:rPr>
              <a:t>Epigenetics Aberration</a:t>
            </a:r>
            <a:endParaRPr lang="en-US" dirty="0"/>
          </a:p>
          <a:p>
            <a:r>
              <a:rPr lang="en-US" dirty="0"/>
              <a:t>The aberration of gene expression that do not involve alterations in the DNA sequence.</a:t>
            </a:r>
          </a:p>
          <a:p>
            <a:r>
              <a:rPr lang="en-US" dirty="0"/>
              <a:t>Chromatin fiber condensation aberration, DNA methylation, histone acetylation and microRNA expression (Non coding RNA) .</a:t>
            </a:r>
          </a:p>
          <a:p>
            <a:r>
              <a:rPr lang="en-US" dirty="0"/>
              <a:t>Aging , chronic inflammation ..</a:t>
            </a:r>
          </a:p>
        </p:txBody>
      </p:sp>
      <p:sp>
        <p:nvSpPr>
          <p:cNvPr id="4" name="Date Placeholder 3">
            <a:extLst>
              <a:ext uri="{FF2B5EF4-FFF2-40B4-BE49-F238E27FC236}">
                <a16:creationId xmlns:a16="http://schemas.microsoft.com/office/drawing/2014/main" xmlns="" id="{4A5C6A55-553B-4438-AB62-B71F07E7FD38}"/>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0EFC33F1-6154-4571-84BE-CAB7B1EDFB4D}"/>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47BF0A87-4BFB-427C-B9B1-F2E8892A24FF}"/>
              </a:ext>
            </a:extLst>
          </p:cNvPr>
          <p:cNvSpPr>
            <a:spLocks noGrp="1"/>
          </p:cNvSpPr>
          <p:nvPr>
            <p:ph type="sldNum" sz="quarter" idx="12"/>
          </p:nvPr>
        </p:nvSpPr>
        <p:spPr/>
        <p:txBody>
          <a:bodyPr/>
          <a:lstStyle/>
          <a:p>
            <a:fld id="{30EFD5B4-FF50-4D7F-82EC-1E375E24F764}" type="slidenum">
              <a:rPr lang="en-US" smtClean="0"/>
              <a:t>13</a:t>
            </a:fld>
            <a:endParaRPr lang="en-US"/>
          </a:p>
        </p:txBody>
      </p:sp>
    </p:spTree>
    <p:extLst>
      <p:ext uri="{BB962C8B-B14F-4D97-AF65-F5344CB8AC3E}">
        <p14:creationId xmlns:p14="http://schemas.microsoft.com/office/powerpoint/2010/main" val="284937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9999"/>
                </a:solidFill>
              </a:rPr>
              <a:t>Human Cell Nucleus</a:t>
            </a:r>
          </a:p>
        </p:txBody>
      </p:sp>
      <p:sp>
        <p:nvSpPr>
          <p:cNvPr id="3" name="Content Placeholder 2"/>
          <p:cNvSpPr>
            <a:spLocks noGrp="1"/>
          </p:cNvSpPr>
          <p:nvPr>
            <p:ph idx="1"/>
          </p:nvPr>
        </p:nvSpPr>
        <p:spPr>
          <a:xfrm>
            <a:off x="457201" y="1825625"/>
            <a:ext cx="11345332" cy="4351338"/>
          </a:xfrm>
        </p:spPr>
        <p:txBody>
          <a:bodyPr>
            <a:normAutofit/>
          </a:bodyPr>
          <a:lstStyle/>
          <a:p>
            <a:r>
              <a:rPr lang="en-US" dirty="0"/>
              <a:t>46 chromatin fibers, enclosed within a nuclear membrane (in Eukaryotes). </a:t>
            </a:r>
          </a:p>
          <a:p>
            <a:r>
              <a:rPr lang="en-US" dirty="0"/>
              <a:t>Each chromatin fiber </a:t>
            </a:r>
            <a:r>
              <a:rPr lang="en-US" dirty="0">
                <a:solidFill>
                  <a:srgbClr val="0000FF"/>
                </a:solidFill>
              </a:rPr>
              <a:t>will become a chromosome during mitosis</a:t>
            </a:r>
            <a:r>
              <a:rPr lang="en-US" dirty="0"/>
              <a:t>, by coiling and looping on itself.</a:t>
            </a:r>
          </a:p>
          <a:p>
            <a:r>
              <a:rPr lang="en-US" dirty="0"/>
              <a:t>Chromosomes are not in the nucleus, </a:t>
            </a:r>
            <a:r>
              <a:rPr lang="en-US" dirty="0">
                <a:solidFill>
                  <a:srgbClr val="0000FF"/>
                </a:solidFill>
              </a:rPr>
              <a:t>chromosomes are the nucleus </a:t>
            </a:r>
            <a:r>
              <a:rPr lang="en-US" dirty="0"/>
              <a:t>during Metaphase.</a:t>
            </a:r>
          </a:p>
          <a:p>
            <a:r>
              <a:rPr lang="en-US" dirty="0"/>
              <a:t>Chromosomes are the </a:t>
            </a:r>
            <a:r>
              <a:rPr lang="en-US" dirty="0">
                <a:solidFill>
                  <a:srgbClr val="0000FF"/>
                </a:solidFill>
              </a:rPr>
              <a:t>inactive state </a:t>
            </a:r>
            <a:r>
              <a:rPr lang="en-US" dirty="0"/>
              <a:t>of the genetic material.( 1-2 h Mitosis).</a:t>
            </a:r>
          </a:p>
          <a:p>
            <a:pPr marL="0" indent="0">
              <a:buNone/>
            </a:pPr>
            <a:endParaRPr lang="en-US" dirty="0"/>
          </a:p>
          <a:p>
            <a:r>
              <a:rPr lang="en-US" dirty="0"/>
              <a:t>High condensed form of the chromatin fibers,   in order to preserve the genetic material during mitosis, and to facilitate Anaphase.</a:t>
            </a:r>
          </a:p>
          <a:p>
            <a:endParaRPr lang="en-US" dirty="0"/>
          </a:p>
        </p:txBody>
      </p:sp>
      <p:sp>
        <p:nvSpPr>
          <p:cNvPr id="4" name="Date Placeholder 3"/>
          <p:cNvSpPr>
            <a:spLocks noGrp="1"/>
          </p:cNvSpPr>
          <p:nvPr>
            <p:ph type="dt" sz="half" idx="10"/>
          </p:nvPr>
        </p:nvSpPr>
        <p:spPr/>
        <p:txBody>
          <a:bodyPr/>
          <a:lstStyle/>
          <a:p>
            <a:r>
              <a:rPr lang="en-US"/>
              <a:t>08/Dec/2022</a:t>
            </a:r>
          </a:p>
        </p:txBody>
      </p:sp>
      <p:sp>
        <p:nvSpPr>
          <p:cNvPr id="5" name="Footer Placeholder 4"/>
          <p:cNvSpPr>
            <a:spLocks noGrp="1"/>
          </p:cNvSpPr>
          <p:nvPr>
            <p:ph type="ftr" sz="quarter" idx="11"/>
          </p:nvPr>
        </p:nvSpPr>
        <p:spPr/>
        <p:txBody>
          <a:bodyPr/>
          <a:lstStyle/>
          <a:p>
            <a:r>
              <a:rPr lang="en-US"/>
              <a:t>Cancer Genetic Approach   M. KENJ     Damascus </a:t>
            </a:r>
          </a:p>
        </p:txBody>
      </p:sp>
      <p:sp>
        <p:nvSpPr>
          <p:cNvPr id="6" name="Slide Number Placeholder 5"/>
          <p:cNvSpPr>
            <a:spLocks noGrp="1"/>
          </p:cNvSpPr>
          <p:nvPr>
            <p:ph type="sldNum" sz="quarter" idx="12"/>
          </p:nvPr>
        </p:nvSpPr>
        <p:spPr/>
        <p:txBody>
          <a:bodyPr/>
          <a:lstStyle/>
          <a:p>
            <a:fld id="{E8E89C4D-EA42-4BF7-A03D-86E5E20BFCC8}" type="slidenum">
              <a:rPr lang="en-US" smtClean="0"/>
              <a:t>14</a:t>
            </a:fld>
            <a:endParaRPr lang="en-US"/>
          </a:p>
        </p:txBody>
      </p:sp>
    </p:spTree>
    <p:extLst>
      <p:ext uri="{BB962C8B-B14F-4D97-AF65-F5344CB8AC3E}">
        <p14:creationId xmlns:p14="http://schemas.microsoft.com/office/powerpoint/2010/main" val="133112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a:solidFill>
                  <a:srgbClr val="009999"/>
                </a:solidFill>
              </a:rPr>
              <a:t>Nucleus</a:t>
            </a:r>
            <a:r>
              <a:rPr lang="en-US" altLang="en-US" dirty="0">
                <a:solidFill>
                  <a:srgbClr val="009999"/>
                </a:solidFill>
              </a:rPr>
              <a:t> </a:t>
            </a:r>
            <a:br>
              <a:rPr lang="en-US" altLang="en-US" dirty="0">
                <a:solidFill>
                  <a:srgbClr val="009999"/>
                </a:solidFill>
              </a:rPr>
            </a:br>
            <a:r>
              <a:rPr lang="en-US" altLang="en-US" dirty="0">
                <a:solidFill>
                  <a:srgbClr val="009999"/>
                </a:solidFill>
              </a:rPr>
              <a:t>Interphase to Metaphase </a:t>
            </a:r>
            <a:endParaRPr lang="en-US" dirty="0">
              <a:solidFill>
                <a:srgbClr val="009999"/>
              </a:solidFill>
            </a:endParaRPr>
          </a:p>
        </p:txBody>
      </p:sp>
      <p:sp>
        <p:nvSpPr>
          <p:cNvPr id="4" name="Date Placeholder 3"/>
          <p:cNvSpPr>
            <a:spLocks noGrp="1"/>
          </p:cNvSpPr>
          <p:nvPr>
            <p:ph type="dt" sz="half" idx="10"/>
          </p:nvPr>
        </p:nvSpPr>
        <p:spPr/>
        <p:txBody>
          <a:bodyPr/>
          <a:lstStyle/>
          <a:p>
            <a:r>
              <a:rPr lang="en-US"/>
              <a:t>08/Dec/2022</a:t>
            </a:r>
          </a:p>
        </p:txBody>
      </p:sp>
      <p:sp>
        <p:nvSpPr>
          <p:cNvPr id="5" name="Footer Placeholder 4"/>
          <p:cNvSpPr>
            <a:spLocks noGrp="1"/>
          </p:cNvSpPr>
          <p:nvPr>
            <p:ph type="ftr" sz="quarter" idx="11"/>
          </p:nvPr>
        </p:nvSpPr>
        <p:spPr/>
        <p:txBody>
          <a:bodyPr/>
          <a:lstStyle/>
          <a:p>
            <a:r>
              <a:rPr lang="en-US"/>
              <a:t>Cancer Genetic Approach   M. KENJ     Damascus </a:t>
            </a:r>
          </a:p>
        </p:txBody>
      </p:sp>
      <p:sp>
        <p:nvSpPr>
          <p:cNvPr id="6" name="Slide Number Placeholder 5"/>
          <p:cNvSpPr>
            <a:spLocks noGrp="1"/>
          </p:cNvSpPr>
          <p:nvPr>
            <p:ph type="sldNum" sz="quarter" idx="12"/>
          </p:nvPr>
        </p:nvSpPr>
        <p:spPr/>
        <p:txBody>
          <a:bodyPr/>
          <a:lstStyle/>
          <a:p>
            <a:fld id="{E8E89C4D-EA42-4BF7-A03D-86E5E20BFCC8}" type="slidenum">
              <a:rPr lang="en-US" smtClean="0"/>
              <a:t>15</a:t>
            </a:fld>
            <a:endParaRPr lang="en-US"/>
          </a:p>
        </p:txBody>
      </p:sp>
      <p:pic>
        <p:nvPicPr>
          <p:cNvPr id="7" name="Picture 3" descr="INTER22">
            <a:extLst>
              <a:ext uri="{FF2B5EF4-FFF2-40B4-BE49-F238E27FC236}">
                <a16:creationId xmlns:a16="http://schemas.microsoft.com/office/drawing/2014/main" xmlns="" id="{AA5A33DF-34B5-4B17-9B99-DA98CEE157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1906" y="2808230"/>
            <a:ext cx="2547805" cy="229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INTER 11">
            <a:extLst>
              <a:ext uri="{FF2B5EF4-FFF2-40B4-BE49-F238E27FC236}">
                <a16:creationId xmlns:a16="http://schemas.microsoft.com/office/drawing/2014/main" xmlns="" id="{C54EBCD4-4AFB-43EB-93EF-BCA5047737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795" y="2788411"/>
            <a:ext cx="2547805" cy="249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6D4046EF-BD30-4C5A-84E8-6ED26B07CBC3}"/>
              </a:ext>
            </a:extLst>
          </p:cNvPr>
          <p:cNvPicPr>
            <a:picLocks noChangeAspect="1"/>
          </p:cNvPicPr>
          <p:nvPr/>
        </p:nvPicPr>
        <p:blipFill>
          <a:blip r:embed="rId4"/>
          <a:stretch>
            <a:fillRect/>
          </a:stretch>
        </p:blipFill>
        <p:spPr>
          <a:xfrm>
            <a:off x="546544" y="2788411"/>
            <a:ext cx="2480059" cy="2315874"/>
          </a:xfrm>
          <a:prstGeom prst="rect">
            <a:avLst/>
          </a:prstGeom>
        </p:spPr>
      </p:pic>
      <p:pic>
        <p:nvPicPr>
          <p:cNvPr id="11" name="Picture 3" descr="META33">
            <a:extLst>
              <a:ext uri="{FF2B5EF4-FFF2-40B4-BE49-F238E27FC236}">
                <a16:creationId xmlns:a16="http://schemas.microsoft.com/office/drawing/2014/main" xmlns="" id="{EDA71CDF-E434-4296-9F22-686188E24961}"/>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8913684" y="2597843"/>
            <a:ext cx="3015425" cy="26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57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B4AA2-C572-451B-89EC-1A80E6DADEC2}"/>
              </a:ext>
            </a:extLst>
          </p:cNvPr>
          <p:cNvSpPr>
            <a:spLocks noGrp="1"/>
          </p:cNvSpPr>
          <p:nvPr>
            <p:ph type="title"/>
          </p:nvPr>
        </p:nvSpPr>
        <p:spPr/>
        <p:txBody>
          <a:bodyPr/>
          <a:lstStyle/>
          <a:p>
            <a:pPr algn="ctr"/>
            <a:r>
              <a:rPr lang="en-US" b="1" dirty="0">
                <a:solidFill>
                  <a:srgbClr val="009999"/>
                </a:solidFill>
              </a:rPr>
              <a:t>Inherited Cancer</a:t>
            </a:r>
          </a:p>
        </p:txBody>
      </p:sp>
      <p:pic>
        <p:nvPicPr>
          <p:cNvPr id="8" name="Content Placeholder 7">
            <a:extLst>
              <a:ext uri="{FF2B5EF4-FFF2-40B4-BE49-F238E27FC236}">
                <a16:creationId xmlns:a16="http://schemas.microsoft.com/office/drawing/2014/main" xmlns="" id="{21F2C3A4-C25B-495D-AE58-EF748DED7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400" y="1505330"/>
            <a:ext cx="4148667" cy="2316339"/>
          </a:xfrm>
        </p:spPr>
      </p:pic>
      <p:sp>
        <p:nvSpPr>
          <p:cNvPr id="4" name="Date Placeholder 3">
            <a:extLst>
              <a:ext uri="{FF2B5EF4-FFF2-40B4-BE49-F238E27FC236}">
                <a16:creationId xmlns:a16="http://schemas.microsoft.com/office/drawing/2014/main" xmlns="" id="{37EC5072-06D9-45B2-BC71-22BB1316D336}"/>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E4B1A057-89A1-48DB-87B1-3D3450960FA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4AE74C1D-480C-4433-BE73-CDA528461FC4}"/>
              </a:ext>
            </a:extLst>
          </p:cNvPr>
          <p:cNvSpPr>
            <a:spLocks noGrp="1"/>
          </p:cNvSpPr>
          <p:nvPr>
            <p:ph type="sldNum" sz="quarter" idx="12"/>
          </p:nvPr>
        </p:nvSpPr>
        <p:spPr/>
        <p:txBody>
          <a:bodyPr/>
          <a:lstStyle/>
          <a:p>
            <a:fld id="{30EFD5B4-FF50-4D7F-82EC-1E375E24F764}" type="slidenum">
              <a:rPr lang="en-US" smtClean="0"/>
              <a:t>16</a:t>
            </a:fld>
            <a:endParaRPr lang="en-US"/>
          </a:p>
        </p:txBody>
      </p:sp>
      <p:pic>
        <p:nvPicPr>
          <p:cNvPr id="9" name="Picture 8">
            <a:extLst>
              <a:ext uri="{FF2B5EF4-FFF2-40B4-BE49-F238E27FC236}">
                <a16:creationId xmlns:a16="http://schemas.microsoft.com/office/drawing/2014/main" xmlns="" id="{A423D9FA-86D6-438E-8BC9-9D672260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4026835"/>
            <a:ext cx="4148667" cy="2191433"/>
          </a:xfrm>
          <a:prstGeom prst="rect">
            <a:avLst/>
          </a:prstGeom>
        </p:spPr>
      </p:pic>
      <p:pic>
        <p:nvPicPr>
          <p:cNvPr id="10" name="Content Placeholder 6">
            <a:extLst>
              <a:ext uri="{FF2B5EF4-FFF2-40B4-BE49-F238E27FC236}">
                <a16:creationId xmlns:a16="http://schemas.microsoft.com/office/drawing/2014/main" xmlns="" id="{A2810444-3AD1-4F55-9AB4-E785528BF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164" y="3854559"/>
            <a:ext cx="5816605" cy="2501791"/>
          </a:xfrm>
          <a:prstGeom prst="rect">
            <a:avLst/>
          </a:prstGeom>
        </p:spPr>
      </p:pic>
      <p:pic>
        <p:nvPicPr>
          <p:cNvPr id="11" name="Content Placeholder 5">
            <a:extLst>
              <a:ext uri="{FF2B5EF4-FFF2-40B4-BE49-F238E27FC236}">
                <a16:creationId xmlns:a16="http://schemas.microsoft.com/office/drawing/2014/main" xmlns="" id="{E5FE8B36-10A6-4386-A860-73C8E89ECBF1}"/>
              </a:ext>
            </a:extLst>
          </p:cNvPr>
          <p:cNvPicPr>
            <a:picLocks noChangeAspect="1"/>
          </p:cNvPicPr>
          <p:nvPr/>
        </p:nvPicPr>
        <p:blipFill>
          <a:blip r:embed="rId5"/>
          <a:stretch>
            <a:fillRect/>
          </a:stretch>
        </p:blipFill>
        <p:spPr>
          <a:xfrm>
            <a:off x="6096000" y="1402936"/>
            <a:ext cx="4639734" cy="2435257"/>
          </a:xfrm>
          <a:prstGeom prst="rect">
            <a:avLst/>
          </a:prstGeom>
        </p:spPr>
      </p:pic>
    </p:spTree>
    <p:extLst>
      <p:ext uri="{BB962C8B-B14F-4D97-AF65-F5344CB8AC3E}">
        <p14:creationId xmlns:p14="http://schemas.microsoft.com/office/powerpoint/2010/main" val="2520150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2CC31-B705-4657-9DEF-C15902C2CBD5}"/>
              </a:ext>
            </a:extLst>
          </p:cNvPr>
          <p:cNvSpPr>
            <a:spLocks noGrp="1"/>
          </p:cNvSpPr>
          <p:nvPr>
            <p:ph type="title"/>
          </p:nvPr>
        </p:nvSpPr>
        <p:spPr/>
        <p:txBody>
          <a:bodyPr/>
          <a:lstStyle/>
          <a:p>
            <a:pPr algn="ctr"/>
            <a:r>
              <a:rPr lang="en-US" b="1" dirty="0">
                <a:solidFill>
                  <a:srgbClr val="009999"/>
                </a:solidFill>
              </a:rPr>
              <a:t>Inherited Cancer genes testing dilemma   </a:t>
            </a:r>
            <a:endParaRPr lang="en-US" dirty="0">
              <a:solidFill>
                <a:srgbClr val="009999"/>
              </a:solidFill>
            </a:endParaRPr>
          </a:p>
        </p:txBody>
      </p:sp>
      <p:pic>
        <p:nvPicPr>
          <p:cNvPr id="9" name="Content Placeholder 8">
            <a:extLst>
              <a:ext uri="{FF2B5EF4-FFF2-40B4-BE49-F238E27FC236}">
                <a16:creationId xmlns:a16="http://schemas.microsoft.com/office/drawing/2014/main" xmlns="" id="{6F84228D-50F2-4D00-8F9B-3B1CA68FDA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97417"/>
            <a:ext cx="10515600" cy="3807754"/>
          </a:xfrm>
        </p:spPr>
      </p:pic>
      <p:sp>
        <p:nvSpPr>
          <p:cNvPr id="4" name="Date Placeholder 3">
            <a:extLst>
              <a:ext uri="{FF2B5EF4-FFF2-40B4-BE49-F238E27FC236}">
                <a16:creationId xmlns:a16="http://schemas.microsoft.com/office/drawing/2014/main" xmlns="" id="{A7E18BBD-DA2E-4390-8D13-EF31D8764C4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CE56E45B-56E4-4A91-9B39-7470E7B67717}"/>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1C710976-2FDA-49D2-A481-D267870F3D4F}"/>
              </a:ext>
            </a:extLst>
          </p:cNvPr>
          <p:cNvSpPr>
            <a:spLocks noGrp="1"/>
          </p:cNvSpPr>
          <p:nvPr>
            <p:ph type="sldNum" sz="quarter" idx="12"/>
          </p:nvPr>
        </p:nvSpPr>
        <p:spPr/>
        <p:txBody>
          <a:bodyPr/>
          <a:lstStyle/>
          <a:p>
            <a:fld id="{30EFD5B4-FF50-4D7F-82EC-1E375E24F764}" type="slidenum">
              <a:rPr lang="en-US" smtClean="0"/>
              <a:t>17</a:t>
            </a:fld>
            <a:endParaRPr lang="en-US"/>
          </a:p>
        </p:txBody>
      </p:sp>
      <p:pic>
        <p:nvPicPr>
          <p:cNvPr id="7" name="Picture 6">
            <a:extLst>
              <a:ext uri="{FF2B5EF4-FFF2-40B4-BE49-F238E27FC236}">
                <a16:creationId xmlns:a16="http://schemas.microsoft.com/office/drawing/2014/main" xmlns="" id="{71687F28-5A48-4806-B48F-5ABE6FC1F22E}"/>
              </a:ext>
            </a:extLst>
          </p:cNvPr>
          <p:cNvPicPr>
            <a:picLocks noChangeAspect="1"/>
          </p:cNvPicPr>
          <p:nvPr/>
        </p:nvPicPr>
        <p:blipFill>
          <a:blip r:embed="rId3"/>
          <a:stretch>
            <a:fillRect/>
          </a:stretch>
        </p:blipFill>
        <p:spPr>
          <a:xfrm>
            <a:off x="6722533" y="1690689"/>
            <a:ext cx="5024437" cy="1814562"/>
          </a:xfrm>
          <a:prstGeom prst="rect">
            <a:avLst/>
          </a:prstGeom>
        </p:spPr>
      </p:pic>
    </p:spTree>
    <p:extLst>
      <p:ext uri="{BB962C8B-B14F-4D97-AF65-F5344CB8AC3E}">
        <p14:creationId xmlns:p14="http://schemas.microsoft.com/office/powerpoint/2010/main" val="389608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D8AED7-8676-490F-86FB-5072D1A979FC}"/>
              </a:ext>
            </a:extLst>
          </p:cNvPr>
          <p:cNvSpPr>
            <a:spLocks noGrp="1"/>
          </p:cNvSpPr>
          <p:nvPr>
            <p:ph type="title"/>
          </p:nvPr>
        </p:nvSpPr>
        <p:spPr/>
        <p:txBody>
          <a:bodyPr/>
          <a:lstStyle/>
          <a:p>
            <a:pPr algn="ctr"/>
            <a:r>
              <a:rPr lang="en-US" dirty="0">
                <a:solidFill>
                  <a:srgbClr val="009999"/>
                </a:solidFill>
              </a:rPr>
              <a:t>Preimplantation Genetic Diagnosis</a:t>
            </a:r>
            <a:br>
              <a:rPr lang="en-US" dirty="0">
                <a:solidFill>
                  <a:srgbClr val="009999"/>
                </a:solidFill>
              </a:rPr>
            </a:br>
            <a:r>
              <a:rPr lang="en-US" dirty="0">
                <a:solidFill>
                  <a:srgbClr val="009999"/>
                </a:solidFill>
              </a:rPr>
              <a:t>by IVF</a:t>
            </a:r>
          </a:p>
        </p:txBody>
      </p:sp>
      <p:sp>
        <p:nvSpPr>
          <p:cNvPr id="3" name="Content Placeholder 2">
            <a:extLst>
              <a:ext uri="{FF2B5EF4-FFF2-40B4-BE49-F238E27FC236}">
                <a16:creationId xmlns:a16="http://schemas.microsoft.com/office/drawing/2014/main" xmlns="" id="{013DB3F9-578A-44A3-AC11-25F40E884614}"/>
              </a:ext>
            </a:extLst>
          </p:cNvPr>
          <p:cNvSpPr>
            <a:spLocks noGrp="1"/>
          </p:cNvSpPr>
          <p:nvPr>
            <p:ph idx="1"/>
          </p:nvPr>
        </p:nvSpPr>
        <p:spPr/>
        <p:txBody>
          <a:bodyPr/>
          <a:lstStyle/>
          <a:p>
            <a:endParaRPr lang="en-US" dirty="0"/>
          </a:p>
          <a:p>
            <a:r>
              <a:rPr lang="en-US" dirty="0"/>
              <a:t>Exclude Embryos with undesirable inherited mutations.</a:t>
            </a:r>
          </a:p>
        </p:txBody>
      </p:sp>
      <p:sp>
        <p:nvSpPr>
          <p:cNvPr id="4" name="Date Placeholder 3">
            <a:extLst>
              <a:ext uri="{FF2B5EF4-FFF2-40B4-BE49-F238E27FC236}">
                <a16:creationId xmlns:a16="http://schemas.microsoft.com/office/drawing/2014/main" xmlns="" id="{DE09DA8B-68E8-4A8F-92B6-C5BF89DA2D7E}"/>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E34BA93-81D0-459B-9267-3909F226D22F}"/>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FD2341FF-9F4E-456B-83D7-56491D4F8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79" y="3475822"/>
            <a:ext cx="2863754" cy="2123683"/>
          </a:xfrm>
          <a:prstGeom prst="rect">
            <a:avLst/>
          </a:prstGeom>
        </p:spPr>
      </p:pic>
      <p:pic>
        <p:nvPicPr>
          <p:cNvPr id="7" name="Picture 6">
            <a:extLst>
              <a:ext uri="{FF2B5EF4-FFF2-40B4-BE49-F238E27FC236}">
                <a16:creationId xmlns:a16="http://schemas.microsoft.com/office/drawing/2014/main" xmlns="" id="{3E081854-22D9-45AE-AAD1-6E83FA0BD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026" y="3475822"/>
            <a:ext cx="2828994" cy="2123683"/>
          </a:xfrm>
          <a:prstGeom prst="rect">
            <a:avLst/>
          </a:prstGeom>
        </p:spPr>
      </p:pic>
      <p:pic>
        <p:nvPicPr>
          <p:cNvPr id="8" name="Picture 7">
            <a:extLst>
              <a:ext uri="{FF2B5EF4-FFF2-40B4-BE49-F238E27FC236}">
                <a16:creationId xmlns:a16="http://schemas.microsoft.com/office/drawing/2014/main" xmlns="" id="{12894C38-0362-4068-8C11-C3C4CAF34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777" y="3475821"/>
            <a:ext cx="3194599" cy="2123683"/>
          </a:xfrm>
          <a:prstGeom prst="rect">
            <a:avLst/>
          </a:prstGeom>
        </p:spPr>
      </p:pic>
      <p:sp>
        <p:nvSpPr>
          <p:cNvPr id="9" name="Slide Number Placeholder 8">
            <a:extLst>
              <a:ext uri="{FF2B5EF4-FFF2-40B4-BE49-F238E27FC236}">
                <a16:creationId xmlns:a16="http://schemas.microsoft.com/office/drawing/2014/main" xmlns="" id="{72FAFCC7-0B97-40FE-820F-366BA2E02EEC}"/>
              </a:ext>
            </a:extLst>
          </p:cNvPr>
          <p:cNvSpPr>
            <a:spLocks noGrp="1"/>
          </p:cNvSpPr>
          <p:nvPr>
            <p:ph type="sldNum" sz="quarter" idx="12"/>
          </p:nvPr>
        </p:nvSpPr>
        <p:spPr/>
        <p:txBody>
          <a:bodyPr/>
          <a:lstStyle/>
          <a:p>
            <a:fld id="{221E28F4-49B5-47A8-8A01-15E163D73933}" type="slidenum">
              <a:rPr lang="en-US" smtClean="0"/>
              <a:t>18</a:t>
            </a:fld>
            <a:endParaRPr lang="en-US"/>
          </a:p>
        </p:txBody>
      </p:sp>
      <p:pic>
        <p:nvPicPr>
          <p:cNvPr id="10" name="Picture 9">
            <a:extLst>
              <a:ext uri="{FF2B5EF4-FFF2-40B4-BE49-F238E27FC236}">
                <a16:creationId xmlns:a16="http://schemas.microsoft.com/office/drawing/2014/main" xmlns="" id="{8E862C89-23EE-48FB-A03E-A7ABEA5EB3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391744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9999"/>
                </a:solidFill>
              </a:rPr>
              <a:t>Genetic testing in Cancer</a:t>
            </a:r>
          </a:p>
        </p:txBody>
      </p:sp>
      <p:sp>
        <p:nvSpPr>
          <p:cNvPr id="3" name="Content Placeholder 2"/>
          <p:cNvSpPr>
            <a:spLocks noGrp="1"/>
          </p:cNvSpPr>
          <p:nvPr>
            <p:ph idx="1"/>
          </p:nvPr>
        </p:nvSpPr>
        <p:spPr/>
        <p:txBody>
          <a:bodyPr>
            <a:normAutofit/>
          </a:bodyPr>
          <a:lstStyle/>
          <a:p>
            <a:r>
              <a:rPr lang="en-US" dirty="0"/>
              <a:t>Diagnosis.</a:t>
            </a:r>
          </a:p>
          <a:p>
            <a:r>
              <a:rPr lang="en-US" dirty="0"/>
              <a:t>Classification and Subtyping.</a:t>
            </a:r>
          </a:p>
          <a:p>
            <a:r>
              <a:rPr lang="en-US" dirty="0"/>
              <a:t>Treatment selection. (</a:t>
            </a:r>
            <a:r>
              <a:rPr lang="en-US" sz="2000" dirty="0"/>
              <a:t>Pharmacogenetics, Targeted Therapy...</a:t>
            </a:r>
            <a:r>
              <a:rPr lang="en-US" dirty="0"/>
              <a:t>).</a:t>
            </a:r>
          </a:p>
          <a:p>
            <a:r>
              <a:rPr lang="en-US" dirty="0"/>
              <a:t>Response prediction.</a:t>
            </a:r>
          </a:p>
          <a:p>
            <a:r>
              <a:rPr lang="en-US" dirty="0"/>
              <a:t>Response monitoring.</a:t>
            </a:r>
          </a:p>
          <a:p>
            <a:r>
              <a:rPr lang="en-US" dirty="0"/>
              <a:t>Prognosis.</a:t>
            </a:r>
          </a:p>
          <a:p>
            <a:r>
              <a:rPr lang="en-US" dirty="0"/>
              <a:t>Risk assessment (in Hereditary and Familial Cancer ).</a:t>
            </a:r>
          </a:p>
          <a:p>
            <a:r>
              <a:rPr lang="en-US" dirty="0"/>
              <a:t>Research.</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r>
              <a:rPr lang="en-US"/>
              <a:t>08/Dec/2022</a:t>
            </a:r>
          </a:p>
        </p:txBody>
      </p:sp>
      <p:sp>
        <p:nvSpPr>
          <p:cNvPr id="5" name="Footer Placeholder 4"/>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9AB2CAB9-A63A-4DF5-8E79-1A216CB0B16A}"/>
              </a:ext>
            </a:extLst>
          </p:cNvPr>
          <p:cNvSpPr>
            <a:spLocks noGrp="1"/>
          </p:cNvSpPr>
          <p:nvPr>
            <p:ph type="sldNum" sz="quarter" idx="12"/>
          </p:nvPr>
        </p:nvSpPr>
        <p:spPr/>
        <p:txBody>
          <a:bodyPr/>
          <a:lstStyle/>
          <a:p>
            <a:fld id="{30EFD5B4-FF50-4D7F-82EC-1E375E24F764}" type="slidenum">
              <a:rPr lang="en-US" smtClean="0"/>
              <a:t>19</a:t>
            </a:fld>
            <a:endParaRPr lang="en-US"/>
          </a:p>
        </p:txBody>
      </p:sp>
    </p:spTree>
    <p:extLst>
      <p:ext uri="{BB962C8B-B14F-4D97-AF65-F5344CB8AC3E}">
        <p14:creationId xmlns:p14="http://schemas.microsoft.com/office/powerpoint/2010/main" val="402493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923E010-83B3-42AD-BA40-7315B318A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058"/>
          </a:xfrm>
          <a:prstGeom prst="rect">
            <a:avLst/>
          </a:prstGeom>
        </p:spPr>
      </p:pic>
      <p:sp>
        <p:nvSpPr>
          <p:cNvPr id="3" name="Content Placeholder 2">
            <a:extLst>
              <a:ext uri="{FF2B5EF4-FFF2-40B4-BE49-F238E27FC236}">
                <a16:creationId xmlns:a16="http://schemas.microsoft.com/office/drawing/2014/main" xmlns="" id="{32D65A03-D76E-469D-9716-32B17ED15386}"/>
              </a:ext>
            </a:extLst>
          </p:cNvPr>
          <p:cNvSpPr>
            <a:spLocks noGrp="1"/>
          </p:cNvSpPr>
          <p:nvPr>
            <p:ph idx="1"/>
          </p:nvPr>
        </p:nvSpPr>
        <p:spPr>
          <a:xfrm>
            <a:off x="914400" y="1871429"/>
            <a:ext cx="10515600" cy="4351338"/>
          </a:xfrm>
        </p:spPr>
        <p:txBody>
          <a:bodyPr>
            <a:normAutofit fontScale="92500" lnSpcReduction="10000"/>
          </a:bodyPr>
          <a:lstStyle/>
          <a:p>
            <a:pPr marL="0" indent="0">
              <a:buNone/>
            </a:pPr>
            <a:endParaRPr lang="en-US" b="1" dirty="0"/>
          </a:p>
          <a:p>
            <a:pPr algn="r" rtl="1"/>
            <a:r>
              <a:rPr lang="ar-SY" sz="4400" b="1" dirty="0">
                <a:solidFill>
                  <a:srgbClr val="0000FF"/>
                </a:solidFill>
              </a:rPr>
              <a:t>هل السرطان مرض وراثي ؟</a:t>
            </a:r>
          </a:p>
          <a:p>
            <a:pPr algn="r" rtl="1"/>
            <a:endParaRPr lang="ar-SY" sz="4400" b="1" dirty="0"/>
          </a:p>
          <a:p>
            <a:pPr algn="r" rtl="1"/>
            <a:endParaRPr lang="en-US" sz="4400" b="1" dirty="0"/>
          </a:p>
          <a:p>
            <a:pPr algn="r" rtl="1"/>
            <a:endParaRPr lang="ar-SY" sz="4400" b="1" dirty="0"/>
          </a:p>
          <a:p>
            <a:pPr marL="0" indent="0" algn="r" rtl="1">
              <a:buNone/>
            </a:pPr>
            <a:endParaRPr lang="ar-SY" sz="4400" b="1" dirty="0"/>
          </a:p>
          <a:p>
            <a:r>
              <a:rPr lang="en-US" sz="4400" b="1" dirty="0">
                <a:solidFill>
                  <a:srgbClr val="0000FF"/>
                </a:solidFill>
              </a:rPr>
              <a:t>Is Cancer a Genetic Disease ?</a:t>
            </a:r>
          </a:p>
          <a:p>
            <a:pPr algn="r"/>
            <a:endParaRPr lang="en-US" sz="4400" dirty="0"/>
          </a:p>
        </p:txBody>
      </p:sp>
      <p:sp>
        <p:nvSpPr>
          <p:cNvPr id="4" name="Date Placeholder 3">
            <a:extLst>
              <a:ext uri="{FF2B5EF4-FFF2-40B4-BE49-F238E27FC236}">
                <a16:creationId xmlns:a16="http://schemas.microsoft.com/office/drawing/2014/main" xmlns="" id="{1AE5AFEB-5C60-410B-B591-1BC17D4921E6}"/>
              </a:ext>
            </a:extLst>
          </p:cNvPr>
          <p:cNvSpPr>
            <a:spLocks noGrp="1"/>
          </p:cNvSpPr>
          <p:nvPr>
            <p:ph type="dt" sz="half" idx="10"/>
          </p:nvPr>
        </p:nvSpPr>
        <p:spPr/>
        <p:txBody>
          <a:bodyPr/>
          <a:lstStyle/>
          <a:p>
            <a:r>
              <a:rPr lang="en-US"/>
              <a:t>08/Dec/2022</a:t>
            </a:r>
          </a:p>
        </p:txBody>
      </p:sp>
      <p:pic>
        <p:nvPicPr>
          <p:cNvPr id="5" name="Content Placeholder 6">
            <a:extLst>
              <a:ext uri="{FF2B5EF4-FFF2-40B4-BE49-F238E27FC236}">
                <a16:creationId xmlns:a16="http://schemas.microsoft.com/office/drawing/2014/main" xmlns="" id="{5857FFAF-EDF2-4C35-9C8E-8BE90A9E9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564261"/>
            <a:ext cx="4879406" cy="3571726"/>
          </a:xfrm>
          <a:prstGeom prst="rect">
            <a:avLst/>
          </a:prstGeom>
        </p:spPr>
      </p:pic>
      <p:sp>
        <p:nvSpPr>
          <p:cNvPr id="2" name="Footer Placeholder 1">
            <a:extLst>
              <a:ext uri="{FF2B5EF4-FFF2-40B4-BE49-F238E27FC236}">
                <a16:creationId xmlns:a16="http://schemas.microsoft.com/office/drawing/2014/main" xmlns="" id="{9C8C0A43-EF52-4890-AD21-45EF058E0D25}"/>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E800D4A0-6BF5-4729-BDA7-71A2AF43A14B}"/>
              </a:ext>
            </a:extLst>
          </p:cNvPr>
          <p:cNvSpPr>
            <a:spLocks noGrp="1"/>
          </p:cNvSpPr>
          <p:nvPr>
            <p:ph type="sldNum" sz="quarter" idx="12"/>
          </p:nvPr>
        </p:nvSpPr>
        <p:spPr/>
        <p:txBody>
          <a:bodyPr/>
          <a:lstStyle/>
          <a:p>
            <a:fld id="{221E28F4-49B5-47A8-8A01-15E163D73933}" type="slidenum">
              <a:rPr lang="en-US" smtClean="0"/>
              <a:t>2</a:t>
            </a:fld>
            <a:endParaRPr lang="en-US"/>
          </a:p>
        </p:txBody>
      </p:sp>
    </p:spTree>
    <p:extLst>
      <p:ext uri="{BB962C8B-B14F-4D97-AF65-F5344CB8AC3E}">
        <p14:creationId xmlns:p14="http://schemas.microsoft.com/office/powerpoint/2010/main" val="309662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E48F9D-DC95-4F50-A6AE-8FB1A7AF8773}"/>
              </a:ext>
            </a:extLst>
          </p:cNvPr>
          <p:cNvSpPr>
            <a:spLocks noGrp="1"/>
          </p:cNvSpPr>
          <p:nvPr>
            <p:ph type="title"/>
          </p:nvPr>
        </p:nvSpPr>
        <p:spPr/>
        <p:txBody>
          <a:bodyPr/>
          <a:lstStyle/>
          <a:p>
            <a:pPr algn="ctr"/>
            <a:r>
              <a:rPr lang="en-US" b="1" dirty="0">
                <a:solidFill>
                  <a:srgbClr val="009999"/>
                </a:solidFill>
              </a:rPr>
              <a:t>Genetic Material</a:t>
            </a:r>
            <a:endParaRPr lang="en-US" dirty="0">
              <a:solidFill>
                <a:srgbClr val="009999"/>
              </a:solidFill>
            </a:endParaRPr>
          </a:p>
        </p:txBody>
      </p:sp>
      <p:graphicFrame>
        <p:nvGraphicFramePr>
          <p:cNvPr id="8" name="Table 8">
            <a:extLst>
              <a:ext uri="{FF2B5EF4-FFF2-40B4-BE49-F238E27FC236}">
                <a16:creationId xmlns:a16="http://schemas.microsoft.com/office/drawing/2014/main" xmlns="" id="{13FFA965-C051-434F-9264-48E5E6676C26}"/>
              </a:ext>
            </a:extLst>
          </p:cNvPr>
          <p:cNvGraphicFramePr>
            <a:graphicFrameLocks noGrp="1"/>
          </p:cNvGraphicFramePr>
          <p:nvPr>
            <p:ph sz="half" idx="2"/>
          </p:nvPr>
        </p:nvGraphicFramePr>
        <p:xfrm>
          <a:off x="838200" y="2149474"/>
          <a:ext cx="10525654" cy="3966210"/>
        </p:xfrm>
        <a:graphic>
          <a:graphicData uri="http://schemas.openxmlformats.org/drawingml/2006/table">
            <a:tbl>
              <a:tblPr firstRow="1" bandRow="1">
                <a:tableStyleId>{5C22544A-7EE6-4342-B048-85BDC9FD1C3A}</a:tableStyleId>
              </a:tblPr>
              <a:tblGrid>
                <a:gridCol w="5267854">
                  <a:extLst>
                    <a:ext uri="{9D8B030D-6E8A-4147-A177-3AD203B41FA5}">
                      <a16:colId xmlns:a16="http://schemas.microsoft.com/office/drawing/2014/main" xmlns="" val="2394560017"/>
                    </a:ext>
                  </a:extLst>
                </a:gridCol>
                <a:gridCol w="5257800">
                  <a:extLst>
                    <a:ext uri="{9D8B030D-6E8A-4147-A177-3AD203B41FA5}">
                      <a16:colId xmlns:a16="http://schemas.microsoft.com/office/drawing/2014/main" xmlns="" val="431050379"/>
                    </a:ext>
                  </a:extLst>
                </a:gridCol>
              </a:tblGrid>
              <a:tr h="523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Microscopic  level (light &amp;  electron)</a:t>
                      </a:r>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Molecular level</a:t>
                      </a:r>
                    </a:p>
                    <a:p>
                      <a:pPr algn="ctr"/>
                      <a:endParaRPr lang="en-US" sz="2400" dirty="0"/>
                    </a:p>
                  </a:txBody>
                  <a:tcPr/>
                </a:tc>
                <a:extLst>
                  <a:ext uri="{0D108BD9-81ED-4DB2-BD59-A6C34878D82A}">
                    <a16:rowId xmlns:a16="http://schemas.microsoft.com/office/drawing/2014/main" xmlns="" val="1499087365"/>
                  </a:ext>
                </a:extLst>
              </a:tr>
              <a:tr h="52387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Nucleus.</a:t>
                      </a:r>
                    </a:p>
                    <a:p>
                      <a:pPr algn="ctr"/>
                      <a:endParaRPr lang="en-US" sz="2400" dirty="0"/>
                    </a:p>
                  </a:txBody>
                  <a:tcPr/>
                </a:tc>
                <a:tc>
                  <a:txBody>
                    <a:bodyPr/>
                    <a:lstStyle/>
                    <a:p>
                      <a:pPr algn="ctr"/>
                      <a:r>
                        <a:rPr lang="en-US" sz="2400" dirty="0"/>
                        <a:t>DNA</a:t>
                      </a:r>
                    </a:p>
                  </a:txBody>
                  <a:tcPr/>
                </a:tc>
                <a:extLst>
                  <a:ext uri="{0D108BD9-81ED-4DB2-BD59-A6C34878D82A}">
                    <a16:rowId xmlns:a16="http://schemas.microsoft.com/office/drawing/2014/main" xmlns="" val="1711863811"/>
                  </a:ext>
                </a:extLst>
              </a:tr>
              <a:tr h="523875">
                <a:tc vMerge="1">
                  <a:txBody>
                    <a:bodyPr/>
                    <a:lstStyle/>
                    <a:p>
                      <a:endParaRPr lang="en-US" dirty="0"/>
                    </a:p>
                  </a:txBody>
                  <a:tcPr/>
                </a:tc>
                <a:tc>
                  <a:txBody>
                    <a:bodyPr/>
                    <a:lstStyle/>
                    <a:p>
                      <a:pPr algn="ctr"/>
                      <a:r>
                        <a:rPr lang="en-US" sz="2400" dirty="0"/>
                        <a:t>RNA</a:t>
                      </a:r>
                    </a:p>
                  </a:txBody>
                  <a:tcPr/>
                </a:tc>
                <a:extLst>
                  <a:ext uri="{0D108BD9-81ED-4DB2-BD59-A6C34878D82A}">
                    <a16:rowId xmlns:a16="http://schemas.microsoft.com/office/drawing/2014/main" xmlns="" val="173154856"/>
                  </a:ext>
                </a:extLst>
              </a:tr>
              <a:tr h="52387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Chromatin</a:t>
                      </a:r>
                    </a:p>
                    <a:p>
                      <a:pPr algn="ctr"/>
                      <a:endParaRPr lang="en-US" sz="2400" dirty="0"/>
                    </a:p>
                  </a:txBody>
                  <a:tcPr/>
                </a:tc>
                <a:tc>
                  <a:txBody>
                    <a:bodyPr/>
                    <a:lstStyle/>
                    <a:p>
                      <a:pPr algn="ctr"/>
                      <a:r>
                        <a:rPr lang="en-US" sz="2400" dirty="0"/>
                        <a:t>Gene</a:t>
                      </a:r>
                    </a:p>
                  </a:txBody>
                  <a:tcPr/>
                </a:tc>
                <a:extLst>
                  <a:ext uri="{0D108BD9-81ED-4DB2-BD59-A6C34878D82A}">
                    <a16:rowId xmlns:a16="http://schemas.microsoft.com/office/drawing/2014/main" xmlns="" val="2830994119"/>
                  </a:ext>
                </a:extLst>
              </a:tr>
              <a:tr h="523875">
                <a:tc vMerge="1">
                  <a:txBody>
                    <a:bodyPr/>
                    <a:lstStyle/>
                    <a:p>
                      <a:endParaRPr lang="en-US" dirty="0"/>
                    </a:p>
                  </a:txBody>
                  <a:tcPr/>
                </a:tc>
                <a:tc>
                  <a:txBody>
                    <a:bodyPr/>
                    <a:lstStyle/>
                    <a:p>
                      <a:pPr algn="ctr"/>
                      <a:r>
                        <a:rPr lang="en-US" sz="2400" dirty="0"/>
                        <a:t>Genome</a:t>
                      </a:r>
                    </a:p>
                  </a:txBody>
                  <a:tcPr/>
                </a:tc>
                <a:extLst>
                  <a:ext uri="{0D108BD9-81ED-4DB2-BD59-A6C34878D82A}">
                    <a16:rowId xmlns:a16="http://schemas.microsoft.com/office/drawing/2014/main" xmlns="" val="2587467746"/>
                  </a:ext>
                </a:extLst>
              </a:tr>
              <a:tr h="523875">
                <a:tc rowSpan="2">
                  <a:txBody>
                    <a:bodyPr/>
                    <a:lstStyle/>
                    <a:p>
                      <a:pPr algn="ctr"/>
                      <a:r>
                        <a:rPr lang="en-US" sz="2400" dirty="0"/>
                        <a:t>Chromosomes</a:t>
                      </a:r>
                    </a:p>
                  </a:txBody>
                  <a:tcPr/>
                </a:tc>
                <a:tc>
                  <a:txBody>
                    <a:bodyPr/>
                    <a:lstStyle/>
                    <a:p>
                      <a:pPr algn="ctr"/>
                      <a:r>
                        <a:rPr lang="en-US" sz="2400" dirty="0"/>
                        <a:t>Exome</a:t>
                      </a:r>
                    </a:p>
                  </a:txBody>
                  <a:tcPr/>
                </a:tc>
                <a:extLst>
                  <a:ext uri="{0D108BD9-81ED-4DB2-BD59-A6C34878D82A}">
                    <a16:rowId xmlns:a16="http://schemas.microsoft.com/office/drawing/2014/main" xmlns="" val="1614769650"/>
                  </a:ext>
                </a:extLst>
              </a:tr>
              <a:tr h="523875">
                <a:tc vMerge="1">
                  <a:txBody>
                    <a:bodyPr/>
                    <a:lstStyle/>
                    <a:p>
                      <a:endParaRPr lang="en-US" dirty="0"/>
                    </a:p>
                  </a:txBody>
                  <a:tcPr/>
                </a:tc>
                <a:tc>
                  <a:txBody>
                    <a:bodyPr/>
                    <a:lstStyle/>
                    <a:p>
                      <a:pPr algn="ctr"/>
                      <a:r>
                        <a:rPr lang="en-US" sz="2400" dirty="0"/>
                        <a:t>Transcriptome</a:t>
                      </a:r>
                    </a:p>
                  </a:txBody>
                  <a:tcPr/>
                </a:tc>
                <a:extLst>
                  <a:ext uri="{0D108BD9-81ED-4DB2-BD59-A6C34878D82A}">
                    <a16:rowId xmlns:a16="http://schemas.microsoft.com/office/drawing/2014/main" xmlns="" val="910475594"/>
                  </a:ext>
                </a:extLst>
              </a:tr>
            </a:tbl>
          </a:graphicData>
        </a:graphic>
      </p:graphicFrame>
      <p:sp>
        <p:nvSpPr>
          <p:cNvPr id="7" name="Date Placeholder 6">
            <a:extLst>
              <a:ext uri="{FF2B5EF4-FFF2-40B4-BE49-F238E27FC236}">
                <a16:creationId xmlns:a16="http://schemas.microsoft.com/office/drawing/2014/main" xmlns="" id="{CD8B8B87-C127-4FB6-B071-57F7429751BB}"/>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F06F8FCF-1780-4D38-B15C-902AAA2C1777}"/>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1C06B1EA-CD9A-4AC5-9A8A-302DD671C83B}"/>
              </a:ext>
            </a:extLst>
          </p:cNvPr>
          <p:cNvSpPr>
            <a:spLocks noGrp="1"/>
          </p:cNvSpPr>
          <p:nvPr>
            <p:ph type="sldNum" sz="quarter" idx="12"/>
          </p:nvPr>
        </p:nvSpPr>
        <p:spPr/>
        <p:txBody>
          <a:bodyPr/>
          <a:lstStyle/>
          <a:p>
            <a:fld id="{30EFD5B4-FF50-4D7F-82EC-1E375E24F764}" type="slidenum">
              <a:rPr lang="en-US" smtClean="0"/>
              <a:t>20</a:t>
            </a:fld>
            <a:endParaRPr lang="en-US"/>
          </a:p>
        </p:txBody>
      </p:sp>
    </p:spTree>
    <p:extLst>
      <p:ext uri="{BB962C8B-B14F-4D97-AF65-F5344CB8AC3E}">
        <p14:creationId xmlns:p14="http://schemas.microsoft.com/office/powerpoint/2010/main" val="31821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F99D0-8DA3-41EE-A7F7-2F1E6D4B2CAF}"/>
              </a:ext>
            </a:extLst>
          </p:cNvPr>
          <p:cNvSpPr>
            <a:spLocks noGrp="1"/>
          </p:cNvSpPr>
          <p:nvPr>
            <p:ph type="title"/>
          </p:nvPr>
        </p:nvSpPr>
        <p:spPr/>
        <p:txBody>
          <a:bodyPr/>
          <a:lstStyle/>
          <a:p>
            <a:pPr algn="ctr"/>
            <a:r>
              <a:rPr lang="en-US" b="1" dirty="0">
                <a:solidFill>
                  <a:srgbClr val="009999"/>
                </a:solidFill>
              </a:rPr>
              <a:t>Cancer Genetic Methodology</a:t>
            </a:r>
          </a:p>
        </p:txBody>
      </p:sp>
      <p:graphicFrame>
        <p:nvGraphicFramePr>
          <p:cNvPr id="8" name="Table 8">
            <a:extLst>
              <a:ext uri="{FF2B5EF4-FFF2-40B4-BE49-F238E27FC236}">
                <a16:creationId xmlns:a16="http://schemas.microsoft.com/office/drawing/2014/main" xmlns="" id="{45111B10-FFDF-45CE-9A58-B3F643396FD8}"/>
              </a:ext>
            </a:extLst>
          </p:cNvPr>
          <p:cNvGraphicFramePr>
            <a:graphicFrameLocks noGrp="1"/>
          </p:cNvGraphicFramePr>
          <p:nvPr>
            <p:ph sz="quarter" idx="4"/>
            <p:extLst>
              <p:ext uri="{D42A27DB-BD31-4B8C-83A1-F6EECF244321}">
                <p14:modId xmlns:p14="http://schemas.microsoft.com/office/powerpoint/2010/main" val="1649305830"/>
              </p:ext>
            </p:extLst>
          </p:nvPr>
        </p:nvGraphicFramePr>
        <p:xfrm>
          <a:off x="965200" y="1938867"/>
          <a:ext cx="10390188" cy="4272675"/>
        </p:xfrm>
        <a:graphic>
          <a:graphicData uri="http://schemas.openxmlformats.org/drawingml/2006/table">
            <a:tbl>
              <a:tblPr firstRow="1" bandRow="1">
                <a:tableStyleId>{5940675A-B579-460E-94D1-54222C63F5DA}</a:tableStyleId>
              </a:tblPr>
              <a:tblGrid>
                <a:gridCol w="3437467">
                  <a:extLst>
                    <a:ext uri="{9D8B030D-6E8A-4147-A177-3AD203B41FA5}">
                      <a16:colId xmlns:a16="http://schemas.microsoft.com/office/drawing/2014/main" xmlns="" val="3191493972"/>
                    </a:ext>
                  </a:extLst>
                </a:gridCol>
                <a:gridCol w="3489325">
                  <a:extLst>
                    <a:ext uri="{9D8B030D-6E8A-4147-A177-3AD203B41FA5}">
                      <a16:colId xmlns:a16="http://schemas.microsoft.com/office/drawing/2014/main" xmlns="" val="1281276556"/>
                    </a:ext>
                  </a:extLst>
                </a:gridCol>
                <a:gridCol w="3463396">
                  <a:extLst>
                    <a:ext uri="{9D8B030D-6E8A-4147-A177-3AD203B41FA5}">
                      <a16:colId xmlns:a16="http://schemas.microsoft.com/office/drawing/2014/main" xmlns="" val="3356615535"/>
                    </a:ext>
                  </a:extLst>
                </a:gridCol>
              </a:tblGrid>
              <a:tr h="359636">
                <a:tc>
                  <a:txBody>
                    <a:bodyPr/>
                    <a:lstStyle/>
                    <a:p>
                      <a:pPr algn="ctr"/>
                      <a:r>
                        <a:rPr lang="en-US" b="1" dirty="0"/>
                        <a:t>Cytogenetics </a:t>
                      </a:r>
                    </a:p>
                  </a:txBody>
                  <a:tcPr/>
                </a:tc>
                <a:tc>
                  <a:txBody>
                    <a:bodyPr/>
                    <a:lstStyle/>
                    <a:p>
                      <a:pPr algn="ctr"/>
                      <a:r>
                        <a:rPr lang="en-US" b="1" dirty="0"/>
                        <a:t>Molecular Cytogenetics</a:t>
                      </a:r>
                    </a:p>
                  </a:txBody>
                  <a:tcPr/>
                </a:tc>
                <a:tc>
                  <a:txBody>
                    <a:bodyPr/>
                    <a:lstStyle/>
                    <a:p>
                      <a:pPr algn="ctr"/>
                      <a:r>
                        <a:rPr lang="en-US" b="1" dirty="0"/>
                        <a:t>Molecular Biology </a:t>
                      </a:r>
                    </a:p>
                  </a:txBody>
                  <a:tcPr/>
                </a:tc>
                <a:extLst>
                  <a:ext uri="{0D108BD9-81ED-4DB2-BD59-A6C34878D82A}">
                    <a16:rowId xmlns:a16="http://schemas.microsoft.com/office/drawing/2014/main" xmlns="" val="3318077346"/>
                  </a:ext>
                </a:extLst>
              </a:tr>
              <a:tr h="409427">
                <a:tc rowSpan="6">
                  <a:txBody>
                    <a:bodyPr/>
                    <a:lstStyle/>
                    <a:p>
                      <a:endParaRPr lang="en-US" dirty="0"/>
                    </a:p>
                    <a:p>
                      <a:endParaRPr lang="en-US" dirty="0"/>
                    </a:p>
                    <a:p>
                      <a:endParaRPr lang="en-US" dirty="0"/>
                    </a:p>
                    <a:p>
                      <a:endParaRPr lang="en-US" dirty="0"/>
                    </a:p>
                    <a:p>
                      <a:pPr algn="ctr"/>
                      <a:endParaRPr lang="en-US" dirty="0"/>
                    </a:p>
                    <a:p>
                      <a:pPr algn="ctr"/>
                      <a:endParaRPr lang="en-US" dirty="0"/>
                    </a:p>
                    <a:p>
                      <a:pPr algn="ctr"/>
                      <a:r>
                        <a:rPr lang="en-US" dirty="0"/>
                        <a:t>Karyotyping</a:t>
                      </a:r>
                    </a:p>
                  </a:txBody>
                  <a:tcPr/>
                </a:tc>
                <a:tc rowSpan="3">
                  <a:txBody>
                    <a:bodyPr/>
                    <a:lstStyle/>
                    <a:p>
                      <a:pPr algn="ctr"/>
                      <a:endParaRPr lang="en-US" dirty="0"/>
                    </a:p>
                    <a:p>
                      <a:pPr algn="ctr"/>
                      <a:r>
                        <a:rPr lang="en-US" dirty="0"/>
                        <a:t>FISH</a:t>
                      </a:r>
                    </a:p>
                  </a:txBody>
                  <a:tcPr/>
                </a:tc>
                <a:tc>
                  <a:txBody>
                    <a:bodyPr/>
                    <a:lstStyle/>
                    <a:p>
                      <a:pPr algn="ctr"/>
                      <a:r>
                        <a:rPr lang="en-US" dirty="0"/>
                        <a:t>PCR</a:t>
                      </a:r>
                    </a:p>
                  </a:txBody>
                  <a:tcPr/>
                </a:tc>
                <a:extLst>
                  <a:ext uri="{0D108BD9-81ED-4DB2-BD59-A6C34878D82A}">
                    <a16:rowId xmlns:a16="http://schemas.microsoft.com/office/drawing/2014/main" xmlns="" val="1553418970"/>
                  </a:ext>
                </a:extLst>
              </a:tr>
              <a:tr h="589930">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REAL TIME PCR</a:t>
                      </a:r>
                    </a:p>
                    <a:p>
                      <a:pPr algn="ctr"/>
                      <a:endParaRPr lang="en-US" dirty="0"/>
                    </a:p>
                  </a:txBody>
                  <a:tcPr/>
                </a:tc>
                <a:extLst>
                  <a:ext uri="{0D108BD9-81ED-4DB2-BD59-A6C34878D82A}">
                    <a16:rowId xmlns:a16="http://schemas.microsoft.com/office/drawing/2014/main" xmlns="" val="2558299833"/>
                  </a:ext>
                </a:extLst>
              </a:tr>
              <a:tr h="554911">
                <a:tc vMerge="1">
                  <a:txBody>
                    <a:bodyPr/>
                    <a:lstStyle/>
                    <a:p>
                      <a:endParaRPr lang="en-US" dirty="0"/>
                    </a:p>
                  </a:txBody>
                  <a:tcPr/>
                </a:tc>
                <a:tc vMerge="1">
                  <a:txBody>
                    <a:bodyPr/>
                    <a:lstStyle/>
                    <a:p>
                      <a:endParaRPr lang="en-US" dirty="0"/>
                    </a:p>
                  </a:txBody>
                  <a:tcPr/>
                </a:tc>
                <a:tc>
                  <a:txBody>
                    <a:bodyPr/>
                    <a:lstStyle/>
                    <a:p>
                      <a:pPr algn="ctr"/>
                      <a:r>
                        <a:rPr lang="en-US" dirty="0"/>
                        <a:t>Digital PCR </a:t>
                      </a:r>
                    </a:p>
                  </a:txBody>
                  <a:tcPr/>
                </a:tc>
                <a:extLst>
                  <a:ext uri="{0D108BD9-81ED-4DB2-BD59-A6C34878D82A}">
                    <a16:rowId xmlns:a16="http://schemas.microsoft.com/office/drawing/2014/main" xmlns="" val="2238063115"/>
                  </a:ext>
                </a:extLst>
              </a:tr>
              <a:tr h="600855">
                <a:tc vMerge="1">
                  <a:txBody>
                    <a:bodyPr/>
                    <a:lstStyle/>
                    <a:p>
                      <a:endParaRPr 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CGH</a:t>
                      </a:r>
                    </a:p>
                    <a:p>
                      <a:pPr algn="ctr"/>
                      <a:endParaRPr lang="en-US" dirty="0"/>
                    </a:p>
                  </a:txBody>
                  <a:tcPr/>
                </a:tc>
                <a:tc>
                  <a:txBody>
                    <a:bodyPr/>
                    <a:lstStyle/>
                    <a:p>
                      <a:pPr algn="ctr"/>
                      <a:r>
                        <a:rPr lang="en-US" dirty="0"/>
                        <a:t> Proteomics</a:t>
                      </a:r>
                    </a:p>
                  </a:txBody>
                  <a:tcPr/>
                </a:tc>
                <a:extLst>
                  <a:ext uri="{0D108BD9-81ED-4DB2-BD59-A6C34878D82A}">
                    <a16:rowId xmlns:a16="http://schemas.microsoft.com/office/drawing/2014/main" xmlns="" val="676707378"/>
                  </a:ext>
                </a:extLst>
              </a:tr>
              <a:tr h="512922">
                <a:tc vMerge="1">
                  <a:txBody>
                    <a:bodyPr/>
                    <a:lstStyle/>
                    <a:p>
                      <a:endParaRPr lang="en-US" dirty="0"/>
                    </a:p>
                  </a:txBody>
                  <a:tcPr/>
                </a:tc>
                <a:tc vMerge="1">
                  <a:txBody>
                    <a:bodyPr/>
                    <a:lstStyle/>
                    <a:p>
                      <a:endParaRPr lang="en-US" dirty="0"/>
                    </a:p>
                  </a:txBody>
                  <a:tcPr/>
                </a:tc>
                <a:tc>
                  <a:txBody>
                    <a:bodyPr/>
                    <a:lstStyle/>
                    <a:p>
                      <a:pPr algn="ctr"/>
                      <a:r>
                        <a:rPr lang="en-US" dirty="0"/>
                        <a:t>DNA \ RNA  Sequencing </a:t>
                      </a:r>
                    </a:p>
                  </a:txBody>
                  <a:tcPr/>
                </a:tc>
                <a:extLst>
                  <a:ext uri="{0D108BD9-81ED-4DB2-BD59-A6C34878D82A}">
                    <a16:rowId xmlns:a16="http://schemas.microsoft.com/office/drawing/2014/main" xmlns="" val="894013766"/>
                  </a:ext>
                </a:extLst>
              </a:tr>
              <a:tr h="1095584">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Array CGH</a:t>
                      </a:r>
                    </a:p>
                    <a:p>
                      <a:pPr algn="ctr"/>
                      <a:endParaRPr lang="en-US" dirty="0"/>
                    </a:p>
                  </a:txBody>
                  <a:tcPr/>
                </a:tc>
                <a:tc>
                  <a:txBody>
                    <a:bodyPr/>
                    <a:lstStyle/>
                    <a:p>
                      <a:pPr algn="ctr"/>
                      <a:endParaRPr lang="en-US" dirty="0"/>
                    </a:p>
                    <a:p>
                      <a:pPr algn="ctr"/>
                      <a:r>
                        <a:rPr lang="en-US" dirty="0"/>
                        <a:t>NGS</a:t>
                      </a:r>
                    </a:p>
                  </a:txBody>
                  <a:tcPr/>
                </a:tc>
                <a:extLst>
                  <a:ext uri="{0D108BD9-81ED-4DB2-BD59-A6C34878D82A}">
                    <a16:rowId xmlns:a16="http://schemas.microsoft.com/office/drawing/2014/main" xmlns="" val="2483719998"/>
                  </a:ext>
                </a:extLst>
              </a:tr>
            </a:tbl>
          </a:graphicData>
        </a:graphic>
      </p:graphicFrame>
      <p:sp>
        <p:nvSpPr>
          <p:cNvPr id="7" name="Date Placeholder 6">
            <a:extLst>
              <a:ext uri="{FF2B5EF4-FFF2-40B4-BE49-F238E27FC236}">
                <a16:creationId xmlns:a16="http://schemas.microsoft.com/office/drawing/2014/main" xmlns="" id="{70617AB1-9B5B-4DB5-AD78-AF99D581F781}"/>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CE902551-FDE5-4041-8D27-399D031C2C1A}"/>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108D37AC-D98C-458B-B29D-51DB84B6E27A}"/>
              </a:ext>
            </a:extLst>
          </p:cNvPr>
          <p:cNvSpPr>
            <a:spLocks noGrp="1"/>
          </p:cNvSpPr>
          <p:nvPr>
            <p:ph type="sldNum" sz="quarter" idx="12"/>
          </p:nvPr>
        </p:nvSpPr>
        <p:spPr/>
        <p:txBody>
          <a:bodyPr/>
          <a:lstStyle/>
          <a:p>
            <a:fld id="{30EFD5B4-FF50-4D7F-82EC-1E375E24F764}" type="slidenum">
              <a:rPr lang="en-US" smtClean="0"/>
              <a:t>21</a:t>
            </a:fld>
            <a:endParaRPr lang="en-US"/>
          </a:p>
        </p:txBody>
      </p:sp>
    </p:spTree>
    <p:extLst>
      <p:ext uri="{BB962C8B-B14F-4D97-AF65-F5344CB8AC3E}">
        <p14:creationId xmlns:p14="http://schemas.microsoft.com/office/powerpoint/2010/main" val="707687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0">
            <a:extLst>
              <a:ext uri="{FF2B5EF4-FFF2-40B4-BE49-F238E27FC236}">
                <a16:creationId xmlns:a16="http://schemas.microsoft.com/office/drawing/2014/main" xmlns="" id="{E58138E6-0FC1-4FF0-89A1-B438B8FFC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06" y="304465"/>
            <a:ext cx="6908861" cy="6249069"/>
          </a:xfrm>
          <a:prstGeom prst="rect">
            <a:avLst/>
          </a:prstGeom>
        </p:spPr>
      </p:pic>
      <p:pic>
        <p:nvPicPr>
          <p:cNvPr id="16" name="Picture 15">
            <a:extLst>
              <a:ext uri="{FF2B5EF4-FFF2-40B4-BE49-F238E27FC236}">
                <a16:creationId xmlns:a16="http://schemas.microsoft.com/office/drawing/2014/main" xmlns="" id="{9A887642-D36E-4D48-88C1-EB097EFF206E}"/>
              </a:ext>
            </a:extLst>
          </p:cNvPr>
          <p:cNvPicPr>
            <a:picLocks noChangeAspect="1"/>
          </p:cNvPicPr>
          <p:nvPr/>
        </p:nvPicPr>
        <p:blipFill>
          <a:blip r:embed="rId3"/>
          <a:stretch>
            <a:fillRect/>
          </a:stretch>
        </p:blipFill>
        <p:spPr>
          <a:xfrm>
            <a:off x="9076268" y="237065"/>
            <a:ext cx="2845726" cy="2350452"/>
          </a:xfrm>
          <a:prstGeom prst="rect">
            <a:avLst/>
          </a:prstGeom>
        </p:spPr>
      </p:pic>
      <p:pic>
        <p:nvPicPr>
          <p:cNvPr id="17" name="Content Placeholder 7">
            <a:extLst>
              <a:ext uri="{FF2B5EF4-FFF2-40B4-BE49-F238E27FC236}">
                <a16:creationId xmlns:a16="http://schemas.microsoft.com/office/drawing/2014/main" xmlns="" id="{FC42E91E-12C9-44D1-B727-99DB6A946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539" y="2812520"/>
            <a:ext cx="2437015" cy="1624013"/>
          </a:xfrm>
          <a:prstGeom prst="rect">
            <a:avLst/>
          </a:prstGeom>
        </p:spPr>
      </p:pic>
      <p:pic>
        <p:nvPicPr>
          <p:cNvPr id="18" name="Picture 17">
            <a:extLst>
              <a:ext uri="{FF2B5EF4-FFF2-40B4-BE49-F238E27FC236}">
                <a16:creationId xmlns:a16="http://schemas.microsoft.com/office/drawing/2014/main" xmlns="" id="{CBCB4690-ABFF-4F87-B827-6A3D39181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828" y="4768320"/>
            <a:ext cx="4023755" cy="1756401"/>
          </a:xfrm>
          <a:prstGeom prst="rect">
            <a:avLst/>
          </a:prstGeom>
        </p:spPr>
      </p:pic>
      <p:pic>
        <p:nvPicPr>
          <p:cNvPr id="2" name="Picture 1">
            <a:extLst>
              <a:ext uri="{FF2B5EF4-FFF2-40B4-BE49-F238E27FC236}">
                <a16:creationId xmlns:a16="http://schemas.microsoft.com/office/drawing/2014/main" xmlns="" id="{7CBFF15F-7BBD-4CBB-8680-C79B2155D121}"/>
              </a:ext>
            </a:extLst>
          </p:cNvPr>
          <p:cNvPicPr>
            <a:picLocks noChangeAspect="1"/>
          </p:cNvPicPr>
          <p:nvPr/>
        </p:nvPicPr>
        <p:blipFill>
          <a:blip r:embed="rId6"/>
          <a:stretch>
            <a:fillRect/>
          </a:stretch>
        </p:blipFill>
        <p:spPr>
          <a:xfrm>
            <a:off x="7553941" y="196318"/>
            <a:ext cx="743794" cy="2749021"/>
          </a:xfrm>
          <a:prstGeom prst="rect">
            <a:avLst/>
          </a:prstGeom>
        </p:spPr>
      </p:pic>
      <p:sp>
        <p:nvSpPr>
          <p:cNvPr id="3" name="Date Placeholder 2">
            <a:extLst>
              <a:ext uri="{FF2B5EF4-FFF2-40B4-BE49-F238E27FC236}">
                <a16:creationId xmlns:a16="http://schemas.microsoft.com/office/drawing/2014/main" xmlns="" id="{1BC074C5-85F9-4FBC-9B04-D5CDB5D7890D}"/>
              </a:ext>
            </a:extLst>
          </p:cNvPr>
          <p:cNvSpPr>
            <a:spLocks noGrp="1"/>
          </p:cNvSpPr>
          <p:nvPr>
            <p:ph type="dt" sz="half" idx="10"/>
          </p:nvPr>
        </p:nvSpPr>
        <p:spPr/>
        <p:txBody>
          <a:bodyPr/>
          <a:lstStyle/>
          <a:p>
            <a:r>
              <a:rPr lang="en-US"/>
              <a:t>08/Dec/2022</a:t>
            </a:r>
          </a:p>
        </p:txBody>
      </p:sp>
      <p:sp>
        <p:nvSpPr>
          <p:cNvPr id="4" name="Footer Placeholder 3">
            <a:extLst>
              <a:ext uri="{FF2B5EF4-FFF2-40B4-BE49-F238E27FC236}">
                <a16:creationId xmlns:a16="http://schemas.microsoft.com/office/drawing/2014/main" xmlns="" id="{D39CB77B-2F6C-4CCB-9BE7-0DA672F234B2}"/>
              </a:ext>
            </a:extLst>
          </p:cNvPr>
          <p:cNvSpPr>
            <a:spLocks noGrp="1"/>
          </p:cNvSpPr>
          <p:nvPr>
            <p:ph type="ftr" sz="quarter" idx="11"/>
          </p:nvPr>
        </p:nvSpPr>
        <p:spPr/>
        <p:txBody>
          <a:bodyPr/>
          <a:lstStyle/>
          <a:p>
            <a:r>
              <a:rPr lang="en-US"/>
              <a:t>Cancer Genetic Approach   M. KENJ     Damascus </a:t>
            </a:r>
          </a:p>
        </p:txBody>
      </p:sp>
      <p:sp>
        <p:nvSpPr>
          <p:cNvPr id="5" name="Slide Number Placeholder 4">
            <a:extLst>
              <a:ext uri="{FF2B5EF4-FFF2-40B4-BE49-F238E27FC236}">
                <a16:creationId xmlns:a16="http://schemas.microsoft.com/office/drawing/2014/main" xmlns="" id="{91AE2135-E411-41C6-9CB6-7E2800A5D707}"/>
              </a:ext>
            </a:extLst>
          </p:cNvPr>
          <p:cNvSpPr>
            <a:spLocks noGrp="1"/>
          </p:cNvSpPr>
          <p:nvPr>
            <p:ph type="sldNum" sz="quarter" idx="12"/>
          </p:nvPr>
        </p:nvSpPr>
        <p:spPr/>
        <p:txBody>
          <a:bodyPr/>
          <a:lstStyle/>
          <a:p>
            <a:fld id="{30EFD5B4-FF50-4D7F-82EC-1E375E24F764}" type="slidenum">
              <a:rPr lang="en-US" smtClean="0"/>
              <a:t>22</a:t>
            </a:fld>
            <a:endParaRPr lang="en-US"/>
          </a:p>
        </p:txBody>
      </p:sp>
    </p:spTree>
    <p:extLst>
      <p:ext uri="{BB962C8B-B14F-4D97-AF65-F5344CB8AC3E}">
        <p14:creationId xmlns:p14="http://schemas.microsoft.com/office/powerpoint/2010/main" val="942643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xmlns="" id="{2E3CC619-CAE3-4E17-A4C3-43EB3CADA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9881"/>
          </a:xfrm>
          <a:prstGeom prst="rect">
            <a:avLst/>
          </a:prstGeom>
        </p:spPr>
      </p:pic>
      <p:pic>
        <p:nvPicPr>
          <p:cNvPr id="12" name="Picture 11">
            <a:extLst>
              <a:ext uri="{FF2B5EF4-FFF2-40B4-BE49-F238E27FC236}">
                <a16:creationId xmlns:a16="http://schemas.microsoft.com/office/drawing/2014/main" xmlns="" id="{DA6973B2-27DD-4697-8784-1A2D4ABCC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pic>
        <p:nvPicPr>
          <p:cNvPr id="2" name="Picture 1">
            <a:extLst>
              <a:ext uri="{FF2B5EF4-FFF2-40B4-BE49-F238E27FC236}">
                <a16:creationId xmlns:a16="http://schemas.microsoft.com/office/drawing/2014/main" xmlns="" id="{4A71A2FE-7A7A-4ABF-A2AD-0679F0E6F954}"/>
              </a:ext>
            </a:extLst>
          </p:cNvPr>
          <p:cNvPicPr>
            <a:picLocks noChangeAspect="1"/>
          </p:cNvPicPr>
          <p:nvPr/>
        </p:nvPicPr>
        <p:blipFill>
          <a:blip r:embed="rId4"/>
          <a:stretch>
            <a:fillRect/>
          </a:stretch>
        </p:blipFill>
        <p:spPr>
          <a:xfrm>
            <a:off x="10292546" y="287867"/>
            <a:ext cx="736345" cy="2749021"/>
          </a:xfrm>
          <a:prstGeom prst="rect">
            <a:avLst/>
          </a:prstGeom>
        </p:spPr>
      </p:pic>
      <p:pic>
        <p:nvPicPr>
          <p:cNvPr id="5" name="Picture 4">
            <a:extLst>
              <a:ext uri="{FF2B5EF4-FFF2-40B4-BE49-F238E27FC236}">
                <a16:creationId xmlns:a16="http://schemas.microsoft.com/office/drawing/2014/main" xmlns="" id="{121CF5B6-040E-4810-B994-6809345619D6}"/>
              </a:ext>
            </a:extLst>
          </p:cNvPr>
          <p:cNvPicPr>
            <a:picLocks noChangeAspect="1"/>
          </p:cNvPicPr>
          <p:nvPr/>
        </p:nvPicPr>
        <p:blipFill>
          <a:blip r:embed="rId5"/>
          <a:stretch>
            <a:fillRect/>
          </a:stretch>
        </p:blipFill>
        <p:spPr>
          <a:xfrm>
            <a:off x="11177674" y="287867"/>
            <a:ext cx="743794" cy="2749021"/>
          </a:xfrm>
          <a:prstGeom prst="rect">
            <a:avLst/>
          </a:prstGeom>
        </p:spPr>
      </p:pic>
      <p:pic>
        <p:nvPicPr>
          <p:cNvPr id="3" name="Picture 2">
            <a:extLst>
              <a:ext uri="{FF2B5EF4-FFF2-40B4-BE49-F238E27FC236}">
                <a16:creationId xmlns:a16="http://schemas.microsoft.com/office/drawing/2014/main" xmlns="" id="{39A7CDB7-8546-4699-BE12-99B1890DA2F5}"/>
              </a:ext>
            </a:extLst>
          </p:cNvPr>
          <p:cNvPicPr>
            <a:picLocks noChangeAspect="1"/>
          </p:cNvPicPr>
          <p:nvPr/>
        </p:nvPicPr>
        <p:blipFill>
          <a:blip r:embed="rId6"/>
          <a:stretch>
            <a:fillRect/>
          </a:stretch>
        </p:blipFill>
        <p:spPr>
          <a:xfrm>
            <a:off x="6096000" y="6149974"/>
            <a:ext cx="4029075" cy="428625"/>
          </a:xfrm>
          <a:prstGeom prst="rect">
            <a:avLst/>
          </a:prstGeom>
        </p:spPr>
      </p:pic>
      <p:sp>
        <p:nvSpPr>
          <p:cNvPr id="4" name="Date Placeholder 3">
            <a:extLst>
              <a:ext uri="{FF2B5EF4-FFF2-40B4-BE49-F238E27FC236}">
                <a16:creationId xmlns:a16="http://schemas.microsoft.com/office/drawing/2014/main" xmlns="" id="{D877EAFD-D3DC-453D-90FE-BCD8EE8BC3B9}"/>
              </a:ext>
            </a:extLst>
          </p:cNvPr>
          <p:cNvSpPr>
            <a:spLocks noGrp="1"/>
          </p:cNvSpPr>
          <p:nvPr>
            <p:ph type="dt" sz="half" idx="10"/>
          </p:nvPr>
        </p:nvSpPr>
        <p:spPr/>
        <p:txBody>
          <a:bodyPr/>
          <a:lstStyle/>
          <a:p>
            <a:r>
              <a:rPr lang="en-US"/>
              <a:t>08/Dec/2022</a:t>
            </a:r>
          </a:p>
        </p:txBody>
      </p:sp>
      <p:sp>
        <p:nvSpPr>
          <p:cNvPr id="6" name="Footer Placeholder 5">
            <a:extLst>
              <a:ext uri="{FF2B5EF4-FFF2-40B4-BE49-F238E27FC236}">
                <a16:creationId xmlns:a16="http://schemas.microsoft.com/office/drawing/2014/main" xmlns="" id="{3AE111BF-CD03-446D-A5F7-A6CA59779C28}"/>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5500C4B3-1944-47E7-9D85-4D988D60FFFB}"/>
              </a:ext>
            </a:extLst>
          </p:cNvPr>
          <p:cNvSpPr>
            <a:spLocks noGrp="1"/>
          </p:cNvSpPr>
          <p:nvPr>
            <p:ph type="sldNum" sz="quarter" idx="12"/>
          </p:nvPr>
        </p:nvSpPr>
        <p:spPr/>
        <p:txBody>
          <a:bodyPr/>
          <a:lstStyle/>
          <a:p>
            <a:fld id="{30EFD5B4-FF50-4D7F-82EC-1E375E24F764}" type="slidenum">
              <a:rPr lang="en-US" smtClean="0"/>
              <a:t>23</a:t>
            </a:fld>
            <a:endParaRPr lang="en-US"/>
          </a:p>
        </p:txBody>
      </p:sp>
    </p:spTree>
    <p:extLst>
      <p:ext uri="{BB962C8B-B14F-4D97-AF65-F5344CB8AC3E}">
        <p14:creationId xmlns:p14="http://schemas.microsoft.com/office/powerpoint/2010/main" val="780028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38BCA1E-91A9-4AED-8A72-51A8C5EDB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2" name="Picture 11">
            <a:extLst>
              <a:ext uri="{FF2B5EF4-FFF2-40B4-BE49-F238E27FC236}">
                <a16:creationId xmlns:a16="http://schemas.microsoft.com/office/drawing/2014/main" xmlns="" id="{F8CB6177-E06F-4FC3-9072-5427D15A2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1" y="83078"/>
            <a:ext cx="982076" cy="1076855"/>
          </a:xfrm>
          <a:prstGeom prst="rect">
            <a:avLst/>
          </a:prstGeom>
        </p:spPr>
      </p:pic>
      <p:pic>
        <p:nvPicPr>
          <p:cNvPr id="2" name="Picture 1">
            <a:extLst>
              <a:ext uri="{FF2B5EF4-FFF2-40B4-BE49-F238E27FC236}">
                <a16:creationId xmlns:a16="http://schemas.microsoft.com/office/drawing/2014/main" xmlns="" id="{700065EB-DC1A-42EB-9DEB-3C89FE1405FD}"/>
              </a:ext>
            </a:extLst>
          </p:cNvPr>
          <p:cNvPicPr>
            <a:picLocks noChangeAspect="1"/>
          </p:cNvPicPr>
          <p:nvPr/>
        </p:nvPicPr>
        <p:blipFill>
          <a:blip r:embed="rId4"/>
          <a:stretch>
            <a:fillRect/>
          </a:stretch>
        </p:blipFill>
        <p:spPr>
          <a:xfrm>
            <a:off x="1507066" y="402430"/>
            <a:ext cx="3505200" cy="438150"/>
          </a:xfrm>
          <a:prstGeom prst="rect">
            <a:avLst/>
          </a:prstGeom>
        </p:spPr>
      </p:pic>
      <p:sp>
        <p:nvSpPr>
          <p:cNvPr id="3" name="Date Placeholder 2">
            <a:extLst>
              <a:ext uri="{FF2B5EF4-FFF2-40B4-BE49-F238E27FC236}">
                <a16:creationId xmlns:a16="http://schemas.microsoft.com/office/drawing/2014/main" xmlns="" id="{B630946B-4A21-44ED-A57B-CE1E28211AF4}"/>
              </a:ext>
            </a:extLst>
          </p:cNvPr>
          <p:cNvSpPr>
            <a:spLocks noGrp="1"/>
          </p:cNvSpPr>
          <p:nvPr>
            <p:ph type="dt" sz="half" idx="10"/>
          </p:nvPr>
        </p:nvSpPr>
        <p:spPr/>
        <p:txBody>
          <a:bodyPr/>
          <a:lstStyle/>
          <a:p>
            <a:r>
              <a:rPr lang="en-US"/>
              <a:t>08/Dec/2022</a:t>
            </a:r>
          </a:p>
        </p:txBody>
      </p:sp>
      <p:sp>
        <p:nvSpPr>
          <p:cNvPr id="4" name="Footer Placeholder 3">
            <a:extLst>
              <a:ext uri="{FF2B5EF4-FFF2-40B4-BE49-F238E27FC236}">
                <a16:creationId xmlns:a16="http://schemas.microsoft.com/office/drawing/2014/main" xmlns="" id="{93294BA3-03D0-40B0-B238-9426E30ED04B}"/>
              </a:ext>
            </a:extLst>
          </p:cNvPr>
          <p:cNvSpPr>
            <a:spLocks noGrp="1"/>
          </p:cNvSpPr>
          <p:nvPr>
            <p:ph type="ftr" sz="quarter" idx="11"/>
          </p:nvPr>
        </p:nvSpPr>
        <p:spPr/>
        <p:txBody>
          <a:bodyPr/>
          <a:lstStyle/>
          <a:p>
            <a:r>
              <a:rPr lang="en-US"/>
              <a:t>Cancer Genetic Approach   M. KENJ     Damascus </a:t>
            </a:r>
          </a:p>
        </p:txBody>
      </p:sp>
      <p:sp>
        <p:nvSpPr>
          <p:cNvPr id="5" name="Slide Number Placeholder 4">
            <a:extLst>
              <a:ext uri="{FF2B5EF4-FFF2-40B4-BE49-F238E27FC236}">
                <a16:creationId xmlns:a16="http://schemas.microsoft.com/office/drawing/2014/main" xmlns="" id="{FF594D59-A620-48E9-87BA-13DEB0F12CBF}"/>
              </a:ext>
            </a:extLst>
          </p:cNvPr>
          <p:cNvSpPr>
            <a:spLocks noGrp="1"/>
          </p:cNvSpPr>
          <p:nvPr>
            <p:ph type="sldNum" sz="quarter" idx="12"/>
          </p:nvPr>
        </p:nvSpPr>
        <p:spPr/>
        <p:txBody>
          <a:bodyPr/>
          <a:lstStyle/>
          <a:p>
            <a:fld id="{30EFD5B4-FF50-4D7F-82EC-1E375E24F764}" type="slidenum">
              <a:rPr lang="en-US" smtClean="0"/>
              <a:t>24</a:t>
            </a:fld>
            <a:endParaRPr lang="en-US"/>
          </a:p>
        </p:txBody>
      </p:sp>
    </p:spTree>
    <p:extLst>
      <p:ext uri="{BB962C8B-B14F-4D97-AF65-F5344CB8AC3E}">
        <p14:creationId xmlns:p14="http://schemas.microsoft.com/office/powerpoint/2010/main" val="2760711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a:extLst>
              <a:ext uri="{FF2B5EF4-FFF2-40B4-BE49-F238E27FC236}">
                <a16:creationId xmlns:a16="http://schemas.microsoft.com/office/drawing/2014/main" xmlns="" id="{2EB242FD-E228-4907-A3D0-1CD1C40C244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
            <a:ext cx="12192000" cy="6853481"/>
          </a:xfrm>
        </p:spPr>
      </p:pic>
      <p:pic>
        <p:nvPicPr>
          <p:cNvPr id="12" name="Picture 11">
            <a:extLst>
              <a:ext uri="{FF2B5EF4-FFF2-40B4-BE49-F238E27FC236}">
                <a16:creationId xmlns:a16="http://schemas.microsoft.com/office/drawing/2014/main" xmlns="" id="{4D75D6D2-D2C2-4B75-A788-8F96F7AA6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 y="74611"/>
            <a:ext cx="982076" cy="1076855"/>
          </a:xfrm>
          <a:prstGeom prst="rect">
            <a:avLst/>
          </a:prstGeom>
        </p:spPr>
      </p:pic>
      <p:pic>
        <p:nvPicPr>
          <p:cNvPr id="2" name="Picture 1">
            <a:extLst>
              <a:ext uri="{FF2B5EF4-FFF2-40B4-BE49-F238E27FC236}">
                <a16:creationId xmlns:a16="http://schemas.microsoft.com/office/drawing/2014/main" xmlns="" id="{00192B28-AEA7-438C-B6C8-A784D1EAACA2}"/>
              </a:ext>
            </a:extLst>
          </p:cNvPr>
          <p:cNvPicPr>
            <a:picLocks noChangeAspect="1"/>
          </p:cNvPicPr>
          <p:nvPr/>
        </p:nvPicPr>
        <p:blipFill>
          <a:blip r:embed="rId4"/>
          <a:stretch>
            <a:fillRect/>
          </a:stretch>
        </p:blipFill>
        <p:spPr>
          <a:xfrm>
            <a:off x="7849346" y="569956"/>
            <a:ext cx="4107175" cy="391540"/>
          </a:xfrm>
          <a:prstGeom prst="rect">
            <a:avLst/>
          </a:prstGeom>
        </p:spPr>
      </p:pic>
      <p:pic>
        <p:nvPicPr>
          <p:cNvPr id="3" name="Picture 2">
            <a:extLst>
              <a:ext uri="{FF2B5EF4-FFF2-40B4-BE49-F238E27FC236}">
                <a16:creationId xmlns:a16="http://schemas.microsoft.com/office/drawing/2014/main" xmlns="" id="{B1FEF137-2485-4082-AD34-7823E5B0D461}"/>
              </a:ext>
            </a:extLst>
          </p:cNvPr>
          <p:cNvPicPr>
            <a:picLocks noChangeAspect="1"/>
          </p:cNvPicPr>
          <p:nvPr/>
        </p:nvPicPr>
        <p:blipFill>
          <a:blip r:embed="rId5"/>
          <a:stretch>
            <a:fillRect/>
          </a:stretch>
        </p:blipFill>
        <p:spPr>
          <a:xfrm>
            <a:off x="7849346" y="1359958"/>
            <a:ext cx="4107175" cy="391540"/>
          </a:xfrm>
          <a:prstGeom prst="rect">
            <a:avLst/>
          </a:prstGeom>
        </p:spPr>
      </p:pic>
      <p:sp>
        <p:nvSpPr>
          <p:cNvPr id="4" name="Date Placeholder 3">
            <a:extLst>
              <a:ext uri="{FF2B5EF4-FFF2-40B4-BE49-F238E27FC236}">
                <a16:creationId xmlns:a16="http://schemas.microsoft.com/office/drawing/2014/main" xmlns="" id="{2D8A908D-7C4A-4465-98E6-54395BA83A94}"/>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6AD406FC-EDE4-4B20-9B3A-4FB7AA8D297F}"/>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F8CA2FAC-5ADF-4734-A77F-66AFDEB72EF9}"/>
              </a:ext>
            </a:extLst>
          </p:cNvPr>
          <p:cNvSpPr>
            <a:spLocks noGrp="1"/>
          </p:cNvSpPr>
          <p:nvPr>
            <p:ph type="sldNum" sz="quarter" idx="12"/>
          </p:nvPr>
        </p:nvSpPr>
        <p:spPr/>
        <p:txBody>
          <a:bodyPr/>
          <a:lstStyle/>
          <a:p>
            <a:fld id="{30EFD5B4-FF50-4D7F-82EC-1E375E24F764}" type="slidenum">
              <a:rPr lang="en-US" smtClean="0"/>
              <a:t>25</a:t>
            </a:fld>
            <a:endParaRPr lang="en-US"/>
          </a:p>
        </p:txBody>
      </p:sp>
    </p:spTree>
    <p:extLst>
      <p:ext uri="{BB962C8B-B14F-4D97-AF65-F5344CB8AC3E}">
        <p14:creationId xmlns:p14="http://schemas.microsoft.com/office/powerpoint/2010/main" val="398222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D9EC09-7A3C-4551-8DA5-500D206BD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889"/>
          </a:xfrm>
          <a:prstGeom prst="rect">
            <a:avLst/>
          </a:prstGeom>
        </p:spPr>
      </p:pic>
      <p:pic>
        <p:nvPicPr>
          <p:cNvPr id="10" name="Picture 9">
            <a:extLst>
              <a:ext uri="{FF2B5EF4-FFF2-40B4-BE49-F238E27FC236}">
                <a16:creationId xmlns:a16="http://schemas.microsoft.com/office/drawing/2014/main" xmlns="" id="{C7A72385-94B1-49C6-AD73-DB6BB317924D}"/>
              </a:ext>
            </a:extLst>
          </p:cNvPr>
          <p:cNvPicPr>
            <a:picLocks noChangeAspect="1"/>
          </p:cNvPicPr>
          <p:nvPr/>
        </p:nvPicPr>
        <p:blipFill>
          <a:blip r:embed="rId3"/>
          <a:stretch>
            <a:fillRect/>
          </a:stretch>
        </p:blipFill>
        <p:spPr>
          <a:xfrm>
            <a:off x="7927050" y="334963"/>
            <a:ext cx="3641592" cy="5781675"/>
          </a:xfrm>
          <a:prstGeom prst="rect">
            <a:avLst/>
          </a:prstGeom>
        </p:spPr>
      </p:pic>
      <p:pic>
        <p:nvPicPr>
          <p:cNvPr id="11" name="Picture 4" descr="META33">
            <a:extLst>
              <a:ext uri="{FF2B5EF4-FFF2-40B4-BE49-F238E27FC236}">
                <a16:creationId xmlns:a16="http://schemas.microsoft.com/office/drawing/2014/main" xmlns="" id="{B23A54AF-707F-45D0-8BD6-721125C27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968" y="401875"/>
            <a:ext cx="2169773" cy="19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philadelphia">
            <a:extLst>
              <a:ext uri="{FF2B5EF4-FFF2-40B4-BE49-F238E27FC236}">
                <a16:creationId xmlns:a16="http://schemas.microsoft.com/office/drawing/2014/main" xmlns="" id="{E2D37DCF-7326-4B6D-AE47-8FA2F155C5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0533" y="613081"/>
            <a:ext cx="3312807" cy="2233965"/>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a:extLst>
              <a:ext uri="{FF2B5EF4-FFF2-40B4-BE49-F238E27FC236}">
                <a16:creationId xmlns:a16="http://schemas.microsoft.com/office/drawing/2014/main" xmlns="" id="{48961F46-955F-44AE-99B6-308B6688C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58" y="2753912"/>
            <a:ext cx="2171700" cy="2085975"/>
          </a:xfrm>
          <a:prstGeom prst="rect">
            <a:avLst/>
          </a:prstGeom>
        </p:spPr>
      </p:pic>
      <p:pic>
        <p:nvPicPr>
          <p:cNvPr id="6" name="Content Placeholder 7">
            <a:extLst>
              <a:ext uri="{FF2B5EF4-FFF2-40B4-BE49-F238E27FC236}">
                <a16:creationId xmlns:a16="http://schemas.microsoft.com/office/drawing/2014/main" xmlns="" id="{B8ADAF6B-39D0-41E3-9C19-E77E858FE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2305" y="3225800"/>
            <a:ext cx="3003692" cy="2758898"/>
          </a:xfrm>
          <a:prstGeom prst="rect">
            <a:avLst/>
          </a:prstGeom>
        </p:spPr>
      </p:pic>
      <p:sp>
        <p:nvSpPr>
          <p:cNvPr id="4" name="Date Placeholder 3">
            <a:extLst>
              <a:ext uri="{FF2B5EF4-FFF2-40B4-BE49-F238E27FC236}">
                <a16:creationId xmlns:a16="http://schemas.microsoft.com/office/drawing/2014/main" xmlns="" id="{018CF299-409C-4165-8136-02B45991768C}"/>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F4A91994-4AE7-4726-B695-9196948C94D7}"/>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F1A3E3B7-BC3B-4DD7-987D-D43B3B07565E}"/>
              </a:ext>
            </a:extLst>
          </p:cNvPr>
          <p:cNvSpPr>
            <a:spLocks noGrp="1"/>
          </p:cNvSpPr>
          <p:nvPr>
            <p:ph type="sldNum" sz="quarter" idx="12"/>
          </p:nvPr>
        </p:nvSpPr>
        <p:spPr/>
        <p:txBody>
          <a:bodyPr/>
          <a:lstStyle/>
          <a:p>
            <a:fld id="{30EFD5B4-FF50-4D7F-82EC-1E375E24F764}" type="slidenum">
              <a:rPr lang="en-US" smtClean="0"/>
              <a:t>26</a:t>
            </a:fld>
            <a:endParaRPr lang="en-US"/>
          </a:p>
        </p:txBody>
      </p:sp>
    </p:spTree>
    <p:extLst>
      <p:ext uri="{BB962C8B-B14F-4D97-AF65-F5344CB8AC3E}">
        <p14:creationId xmlns:p14="http://schemas.microsoft.com/office/powerpoint/2010/main" val="273684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033B977-5DF6-453B-8DBA-83700D4AF574}"/>
              </a:ext>
            </a:extLst>
          </p:cNvPr>
          <p:cNvPicPr>
            <a:picLocks noChangeAspect="1"/>
          </p:cNvPicPr>
          <p:nvPr/>
        </p:nvPicPr>
        <p:blipFill>
          <a:blip r:embed="rId2"/>
          <a:stretch>
            <a:fillRect/>
          </a:stretch>
        </p:blipFill>
        <p:spPr>
          <a:xfrm>
            <a:off x="1285875" y="1219200"/>
            <a:ext cx="9620250" cy="4419600"/>
          </a:xfrm>
          <a:prstGeom prst="rect">
            <a:avLst/>
          </a:prstGeom>
        </p:spPr>
      </p:pic>
      <p:pic>
        <p:nvPicPr>
          <p:cNvPr id="11" name="Picture 10">
            <a:extLst>
              <a:ext uri="{FF2B5EF4-FFF2-40B4-BE49-F238E27FC236}">
                <a16:creationId xmlns:a16="http://schemas.microsoft.com/office/drawing/2014/main" xmlns="" id="{B970CD47-8402-44E2-9B82-CF529152F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98" y="142345"/>
            <a:ext cx="982076" cy="1076855"/>
          </a:xfrm>
          <a:prstGeom prst="rect">
            <a:avLst/>
          </a:prstGeom>
        </p:spPr>
      </p:pic>
      <p:sp>
        <p:nvSpPr>
          <p:cNvPr id="2" name="Date Placeholder 1">
            <a:extLst>
              <a:ext uri="{FF2B5EF4-FFF2-40B4-BE49-F238E27FC236}">
                <a16:creationId xmlns:a16="http://schemas.microsoft.com/office/drawing/2014/main" xmlns="" id="{46D0E658-3CA1-4E2E-98F5-C96E22872E06}"/>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FA2F8A36-9F0F-47F7-8599-3BF86F959E6E}"/>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F376CD3C-A13A-4050-86A8-1304878FFBA5}"/>
              </a:ext>
            </a:extLst>
          </p:cNvPr>
          <p:cNvSpPr>
            <a:spLocks noGrp="1"/>
          </p:cNvSpPr>
          <p:nvPr>
            <p:ph type="sldNum" sz="quarter" idx="12"/>
          </p:nvPr>
        </p:nvSpPr>
        <p:spPr/>
        <p:txBody>
          <a:bodyPr/>
          <a:lstStyle/>
          <a:p>
            <a:fld id="{30EFD5B4-FF50-4D7F-82EC-1E375E24F764}" type="slidenum">
              <a:rPr lang="en-US" smtClean="0"/>
              <a:t>27</a:t>
            </a:fld>
            <a:endParaRPr lang="en-US"/>
          </a:p>
        </p:txBody>
      </p:sp>
    </p:spTree>
    <p:extLst>
      <p:ext uri="{BB962C8B-B14F-4D97-AF65-F5344CB8AC3E}">
        <p14:creationId xmlns:p14="http://schemas.microsoft.com/office/powerpoint/2010/main" val="288730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0A730A-4352-4E0A-903E-E8135EE84668}"/>
              </a:ext>
            </a:extLst>
          </p:cNvPr>
          <p:cNvPicPr>
            <a:picLocks noChangeAspect="1"/>
          </p:cNvPicPr>
          <p:nvPr/>
        </p:nvPicPr>
        <p:blipFill>
          <a:blip r:embed="rId2"/>
          <a:stretch>
            <a:fillRect/>
          </a:stretch>
        </p:blipFill>
        <p:spPr>
          <a:xfrm>
            <a:off x="2352328" y="0"/>
            <a:ext cx="7487344" cy="6858000"/>
          </a:xfrm>
          <a:prstGeom prst="rect">
            <a:avLst/>
          </a:prstGeom>
        </p:spPr>
      </p:pic>
      <p:pic>
        <p:nvPicPr>
          <p:cNvPr id="11" name="Picture 10">
            <a:extLst>
              <a:ext uri="{FF2B5EF4-FFF2-40B4-BE49-F238E27FC236}">
                <a16:creationId xmlns:a16="http://schemas.microsoft.com/office/drawing/2014/main" xmlns="" id="{A1F5F503-57DD-4270-80F1-A0366BC17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98" y="142345"/>
            <a:ext cx="982076" cy="1076855"/>
          </a:xfrm>
          <a:prstGeom prst="rect">
            <a:avLst/>
          </a:prstGeom>
        </p:spPr>
      </p:pic>
      <p:sp>
        <p:nvSpPr>
          <p:cNvPr id="2" name="Date Placeholder 1">
            <a:extLst>
              <a:ext uri="{FF2B5EF4-FFF2-40B4-BE49-F238E27FC236}">
                <a16:creationId xmlns:a16="http://schemas.microsoft.com/office/drawing/2014/main" xmlns="" id="{F4494EB6-EB81-4385-9E9A-C7FEE4F1A836}"/>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B718138A-BB74-4AA4-AF1B-F0562A6AB82A}"/>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6189A656-CA86-4601-996E-D83FBAAA063A}"/>
              </a:ext>
            </a:extLst>
          </p:cNvPr>
          <p:cNvSpPr>
            <a:spLocks noGrp="1"/>
          </p:cNvSpPr>
          <p:nvPr>
            <p:ph type="sldNum" sz="quarter" idx="12"/>
          </p:nvPr>
        </p:nvSpPr>
        <p:spPr/>
        <p:txBody>
          <a:bodyPr/>
          <a:lstStyle/>
          <a:p>
            <a:fld id="{30EFD5B4-FF50-4D7F-82EC-1E375E24F764}" type="slidenum">
              <a:rPr lang="en-US" smtClean="0"/>
              <a:t>28</a:t>
            </a:fld>
            <a:endParaRPr lang="en-US"/>
          </a:p>
        </p:txBody>
      </p:sp>
    </p:spTree>
    <p:extLst>
      <p:ext uri="{BB962C8B-B14F-4D97-AF65-F5344CB8AC3E}">
        <p14:creationId xmlns:p14="http://schemas.microsoft.com/office/powerpoint/2010/main" val="78225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EBCF572-688C-462A-9234-10FEBF4FBCDD}"/>
              </a:ext>
            </a:extLst>
          </p:cNvPr>
          <p:cNvPicPr>
            <a:picLocks noChangeAspect="1"/>
          </p:cNvPicPr>
          <p:nvPr/>
        </p:nvPicPr>
        <p:blipFill>
          <a:blip r:embed="rId2"/>
          <a:stretch>
            <a:fillRect/>
          </a:stretch>
        </p:blipFill>
        <p:spPr>
          <a:xfrm>
            <a:off x="2224087" y="14287"/>
            <a:ext cx="7743825" cy="6829425"/>
          </a:xfrm>
          <a:prstGeom prst="rect">
            <a:avLst/>
          </a:prstGeom>
        </p:spPr>
      </p:pic>
      <p:pic>
        <p:nvPicPr>
          <p:cNvPr id="11" name="Picture 10">
            <a:extLst>
              <a:ext uri="{FF2B5EF4-FFF2-40B4-BE49-F238E27FC236}">
                <a16:creationId xmlns:a16="http://schemas.microsoft.com/office/drawing/2014/main" xmlns="" id="{A91BBE4F-FCF9-4B87-AE62-7F854AE11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98" y="142345"/>
            <a:ext cx="982076" cy="1076855"/>
          </a:xfrm>
          <a:prstGeom prst="rect">
            <a:avLst/>
          </a:prstGeom>
        </p:spPr>
      </p:pic>
      <p:sp>
        <p:nvSpPr>
          <p:cNvPr id="2" name="Date Placeholder 1">
            <a:extLst>
              <a:ext uri="{FF2B5EF4-FFF2-40B4-BE49-F238E27FC236}">
                <a16:creationId xmlns:a16="http://schemas.microsoft.com/office/drawing/2014/main" xmlns="" id="{35FB2A49-961E-47EF-BAF4-5D1DD6F53E78}"/>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3EB806FF-2F0D-4E71-B7C3-C5B8343ADA91}"/>
              </a:ext>
            </a:extLst>
          </p:cNvPr>
          <p:cNvSpPr>
            <a:spLocks noGrp="1"/>
          </p:cNvSpPr>
          <p:nvPr>
            <p:ph type="ftr" sz="quarter" idx="11"/>
          </p:nvPr>
        </p:nvSpPr>
        <p:spPr/>
        <p:txBody>
          <a:bodyPr/>
          <a:lstStyle/>
          <a:p>
            <a:r>
              <a:rPr lang="en-US"/>
              <a:t>Cancer Genetic Approach   M. KENJ     Damascus </a:t>
            </a:r>
          </a:p>
        </p:txBody>
      </p:sp>
      <p:sp>
        <p:nvSpPr>
          <p:cNvPr id="4" name="Slide Number Placeholder 3">
            <a:extLst>
              <a:ext uri="{FF2B5EF4-FFF2-40B4-BE49-F238E27FC236}">
                <a16:creationId xmlns:a16="http://schemas.microsoft.com/office/drawing/2014/main" xmlns="" id="{C6AFAE60-A156-4B10-8EAA-10E4291CBF6D}"/>
              </a:ext>
            </a:extLst>
          </p:cNvPr>
          <p:cNvSpPr>
            <a:spLocks noGrp="1"/>
          </p:cNvSpPr>
          <p:nvPr>
            <p:ph type="sldNum" sz="quarter" idx="12"/>
          </p:nvPr>
        </p:nvSpPr>
        <p:spPr/>
        <p:txBody>
          <a:bodyPr/>
          <a:lstStyle/>
          <a:p>
            <a:fld id="{30EFD5B4-FF50-4D7F-82EC-1E375E24F764}" type="slidenum">
              <a:rPr lang="en-US" smtClean="0"/>
              <a:t>29</a:t>
            </a:fld>
            <a:endParaRPr lang="en-US"/>
          </a:p>
        </p:txBody>
      </p:sp>
    </p:spTree>
    <p:extLst>
      <p:ext uri="{BB962C8B-B14F-4D97-AF65-F5344CB8AC3E}">
        <p14:creationId xmlns:p14="http://schemas.microsoft.com/office/powerpoint/2010/main" val="2780070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8B8E808-A7D9-4D18-9962-D1C400531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834"/>
          </a:xfrm>
          <a:prstGeom prst="rect">
            <a:avLst/>
          </a:prstGeom>
        </p:spPr>
      </p:pic>
      <p:sp>
        <p:nvSpPr>
          <p:cNvPr id="2" name="Title 1">
            <a:extLst>
              <a:ext uri="{FF2B5EF4-FFF2-40B4-BE49-F238E27FC236}">
                <a16:creationId xmlns:a16="http://schemas.microsoft.com/office/drawing/2014/main" xmlns="" id="{5333B94A-0E62-4558-8960-6C9AE65D0630}"/>
              </a:ext>
            </a:extLst>
          </p:cNvPr>
          <p:cNvSpPr>
            <a:spLocks noGrp="1"/>
          </p:cNvSpPr>
          <p:nvPr>
            <p:ph type="title"/>
          </p:nvPr>
        </p:nvSpPr>
        <p:spPr>
          <a:xfrm>
            <a:off x="414867" y="365125"/>
            <a:ext cx="11480800" cy="1325563"/>
          </a:xfrm>
        </p:spPr>
        <p:txBody>
          <a:bodyPr>
            <a:normAutofit/>
          </a:bodyPr>
          <a:lstStyle/>
          <a:p>
            <a:r>
              <a:rPr lang="en-US" sz="4000" b="1" dirty="0">
                <a:solidFill>
                  <a:srgbClr val="009999"/>
                </a:solidFill>
              </a:rPr>
              <a:t>Genetic Material </a:t>
            </a:r>
            <a:r>
              <a:rPr lang="ar-SY" sz="4000" b="1" dirty="0">
                <a:solidFill>
                  <a:srgbClr val="009999"/>
                </a:solidFill>
              </a:rPr>
              <a:t>المادة الوراثية   المادة المولدة   المادة الأصل  </a:t>
            </a:r>
            <a:endParaRPr lang="en-US" sz="4000" b="1" dirty="0">
              <a:solidFill>
                <a:srgbClr val="009999"/>
              </a:solidFill>
            </a:endParaRPr>
          </a:p>
        </p:txBody>
      </p:sp>
      <p:sp>
        <p:nvSpPr>
          <p:cNvPr id="4" name="Date Placeholder 3">
            <a:extLst>
              <a:ext uri="{FF2B5EF4-FFF2-40B4-BE49-F238E27FC236}">
                <a16:creationId xmlns:a16="http://schemas.microsoft.com/office/drawing/2014/main" xmlns="" id="{1D951625-A836-4017-A9E0-63BEF165C862}"/>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40CFAE67-B426-4014-938C-08C50D3F98EB}"/>
              </a:ext>
            </a:extLst>
          </p:cNvPr>
          <p:cNvSpPr>
            <a:spLocks noGrp="1"/>
          </p:cNvSpPr>
          <p:nvPr>
            <p:ph type="ftr" sz="quarter" idx="11"/>
          </p:nvPr>
        </p:nvSpPr>
        <p:spPr/>
        <p:txBody>
          <a:bodyPr/>
          <a:lstStyle/>
          <a:p>
            <a:r>
              <a:rPr lang="en-US"/>
              <a:t>Cancer Genetic Approach   M. KENJ     Damascus </a:t>
            </a:r>
          </a:p>
        </p:txBody>
      </p:sp>
      <p:sp>
        <p:nvSpPr>
          <p:cNvPr id="6" name="Content Placeholder 2">
            <a:extLst>
              <a:ext uri="{FF2B5EF4-FFF2-40B4-BE49-F238E27FC236}">
                <a16:creationId xmlns:a16="http://schemas.microsoft.com/office/drawing/2014/main" xmlns="" id="{5DBCD6E7-49BD-4248-A278-F7A41E787E65}"/>
              </a:ext>
            </a:extLst>
          </p:cNvPr>
          <p:cNvSpPr>
            <a:spLocks noGrp="1"/>
          </p:cNvSpPr>
          <p:nvPr>
            <p:ph idx="1"/>
          </p:nvPr>
        </p:nvSpPr>
        <p:spPr>
          <a:xfrm>
            <a:off x="838200" y="1825625"/>
            <a:ext cx="10515600" cy="4351338"/>
          </a:xfrm>
        </p:spPr>
        <p:txBody>
          <a:bodyPr>
            <a:normAutofit fontScale="92500" lnSpcReduction="10000"/>
          </a:bodyPr>
          <a:lstStyle/>
          <a:p>
            <a:pPr algn="r" rtl="1"/>
            <a:r>
              <a:rPr lang="ar-SY" b="1" dirty="0"/>
              <a:t>إشكالية المصطلح</a:t>
            </a:r>
            <a:r>
              <a:rPr lang="en-US" dirty="0">
                <a:solidFill>
                  <a:srgbClr val="0000FF"/>
                </a:solidFill>
              </a:rPr>
              <a:t>Genetics        vs       Heredity                                               </a:t>
            </a:r>
            <a:endParaRPr lang="ar-SY" dirty="0">
              <a:solidFill>
                <a:srgbClr val="0000FF"/>
              </a:solidFill>
            </a:endParaRPr>
          </a:p>
          <a:p>
            <a:pPr algn="r" rtl="1"/>
            <a:r>
              <a:rPr lang="ar-SY" dirty="0"/>
              <a:t>بين </a:t>
            </a:r>
            <a:r>
              <a:rPr lang="ar-SY" dirty="0">
                <a:solidFill>
                  <a:srgbClr val="0000FF"/>
                </a:solidFill>
              </a:rPr>
              <a:t>الوراثي</a:t>
            </a:r>
            <a:r>
              <a:rPr lang="ar-SY" dirty="0"/>
              <a:t> و </a:t>
            </a:r>
            <a:r>
              <a:rPr lang="ar-SY" dirty="0">
                <a:solidFill>
                  <a:srgbClr val="0000FF"/>
                </a:solidFill>
              </a:rPr>
              <a:t>الموروث</a:t>
            </a:r>
            <a:r>
              <a:rPr lang="ar-SY" dirty="0"/>
              <a:t> </a:t>
            </a:r>
            <a:r>
              <a:rPr lang="en-US" dirty="0"/>
              <a:t>                                   </a:t>
            </a:r>
            <a:r>
              <a:rPr lang="ar-SY" dirty="0"/>
              <a:t> </a:t>
            </a:r>
            <a:r>
              <a:rPr lang="en-US" dirty="0"/>
              <a:t>   </a:t>
            </a:r>
            <a:r>
              <a:rPr lang="en-US" dirty="0">
                <a:solidFill>
                  <a:srgbClr val="0000FF"/>
                </a:solidFill>
              </a:rPr>
              <a:t>Genetic          vs      inherited</a:t>
            </a:r>
          </a:p>
          <a:p>
            <a:r>
              <a:rPr lang="en-US" dirty="0"/>
              <a:t>Genetics , ancient Greek </a:t>
            </a:r>
            <a:r>
              <a:rPr lang="en-US" i="1" u="sng" dirty="0">
                <a:solidFill>
                  <a:srgbClr val="0000FF"/>
                </a:solidFill>
              </a:rPr>
              <a:t>Genetikos</a:t>
            </a:r>
            <a:r>
              <a:rPr lang="en-US" dirty="0"/>
              <a:t>  meaning genitive, generative, Genesis (Origin).</a:t>
            </a:r>
          </a:p>
          <a:p>
            <a:r>
              <a:rPr lang="en-US" dirty="0"/>
              <a:t>Gene, German </a:t>
            </a:r>
            <a:r>
              <a:rPr lang="en-US" i="1" u="sng" dirty="0">
                <a:solidFill>
                  <a:srgbClr val="0000FF"/>
                </a:solidFill>
              </a:rPr>
              <a:t>Gen</a:t>
            </a:r>
            <a:r>
              <a:rPr lang="en-US" dirty="0"/>
              <a:t>, Ancient Greek </a:t>
            </a:r>
            <a:r>
              <a:rPr lang="en-US" i="1" u="sng" dirty="0">
                <a:solidFill>
                  <a:srgbClr val="0000FF"/>
                </a:solidFill>
              </a:rPr>
              <a:t>Genea</a:t>
            </a:r>
            <a:r>
              <a:rPr lang="en-US" dirty="0"/>
              <a:t> meaning come into being.</a:t>
            </a:r>
          </a:p>
          <a:p>
            <a:r>
              <a:rPr lang="en-US" dirty="0"/>
              <a:t>Genesis.</a:t>
            </a:r>
          </a:p>
          <a:p>
            <a:r>
              <a:rPr lang="en-US" dirty="0"/>
              <a:t>Oxy</a:t>
            </a:r>
            <a:r>
              <a:rPr lang="en-US" dirty="0">
                <a:solidFill>
                  <a:srgbClr val="0000FF"/>
                </a:solidFill>
              </a:rPr>
              <a:t>gen</a:t>
            </a:r>
            <a:r>
              <a:rPr lang="en-US" dirty="0"/>
              <a:t>, Hydro</a:t>
            </a:r>
            <a:r>
              <a:rPr lang="en-US" dirty="0">
                <a:solidFill>
                  <a:srgbClr val="0000FF"/>
                </a:solidFill>
              </a:rPr>
              <a:t>gen</a:t>
            </a:r>
            <a:r>
              <a:rPr lang="en-US" dirty="0"/>
              <a:t>, Fibrino</a:t>
            </a:r>
            <a:r>
              <a:rPr lang="en-US" dirty="0">
                <a:solidFill>
                  <a:srgbClr val="0000FF"/>
                </a:solidFill>
              </a:rPr>
              <a:t>gen</a:t>
            </a:r>
            <a:r>
              <a:rPr lang="en-US" dirty="0"/>
              <a:t>, Patho</a:t>
            </a:r>
            <a:r>
              <a:rPr lang="en-US" dirty="0">
                <a:solidFill>
                  <a:srgbClr val="0000FF"/>
                </a:solidFill>
              </a:rPr>
              <a:t>gen</a:t>
            </a:r>
            <a:r>
              <a:rPr lang="en-US" dirty="0"/>
              <a:t>, </a:t>
            </a:r>
            <a:r>
              <a:rPr lang="en-US" dirty="0">
                <a:solidFill>
                  <a:srgbClr val="0000FF"/>
                </a:solidFill>
              </a:rPr>
              <a:t>Mutagen,</a:t>
            </a:r>
            <a:r>
              <a:rPr lang="en-US" dirty="0"/>
              <a:t> Anti</a:t>
            </a:r>
            <a:r>
              <a:rPr lang="en-US" dirty="0">
                <a:solidFill>
                  <a:srgbClr val="0000FF"/>
                </a:solidFill>
              </a:rPr>
              <a:t>gen</a:t>
            </a:r>
            <a:r>
              <a:rPr lang="en-US" dirty="0"/>
              <a:t>, Mito</a:t>
            </a:r>
            <a:r>
              <a:rPr lang="en-US" dirty="0">
                <a:solidFill>
                  <a:srgbClr val="0000FF"/>
                </a:solidFill>
              </a:rPr>
              <a:t>gen</a:t>
            </a:r>
            <a:r>
              <a:rPr lang="en-US" dirty="0"/>
              <a:t>, </a:t>
            </a:r>
            <a:r>
              <a:rPr lang="en-US" dirty="0">
                <a:solidFill>
                  <a:srgbClr val="0000FF"/>
                </a:solidFill>
              </a:rPr>
              <a:t>Carcinogen,</a:t>
            </a:r>
            <a:r>
              <a:rPr lang="en-US" dirty="0"/>
              <a:t>  Chromo</a:t>
            </a:r>
            <a:r>
              <a:rPr lang="en-US" dirty="0">
                <a:solidFill>
                  <a:srgbClr val="0000FF"/>
                </a:solidFill>
              </a:rPr>
              <a:t>gen</a:t>
            </a:r>
            <a:r>
              <a:rPr lang="en-US" dirty="0"/>
              <a:t> ….</a:t>
            </a:r>
            <a:endParaRPr lang="ar-SY" dirty="0"/>
          </a:p>
          <a:p>
            <a:pPr algn="r" rtl="1"/>
            <a:r>
              <a:rPr lang="ar-SY" dirty="0"/>
              <a:t>المادة الوراثية «المولدة» تنتقل بالوراثة. </a:t>
            </a:r>
          </a:p>
          <a:p>
            <a:pPr algn="r" rtl="1"/>
            <a:r>
              <a:rPr lang="ar-SY" dirty="0"/>
              <a:t>الخلل في المادة الوراثية «المولدة» </a:t>
            </a:r>
            <a:r>
              <a:rPr lang="ar-SY" dirty="0">
                <a:solidFill>
                  <a:srgbClr val="0000FF"/>
                </a:solidFill>
              </a:rPr>
              <a:t>ليس بالضرورة أن يكون موروثا</a:t>
            </a:r>
            <a:r>
              <a:rPr lang="ar-SY" dirty="0"/>
              <a:t>. </a:t>
            </a:r>
            <a:endParaRPr lang="en-US" dirty="0"/>
          </a:p>
          <a:p>
            <a:pPr algn="r" rtl="1"/>
            <a:endParaRPr lang="en-US" dirty="0"/>
          </a:p>
        </p:txBody>
      </p:sp>
      <p:sp>
        <p:nvSpPr>
          <p:cNvPr id="3" name="Slide Number Placeholder 2">
            <a:extLst>
              <a:ext uri="{FF2B5EF4-FFF2-40B4-BE49-F238E27FC236}">
                <a16:creationId xmlns:a16="http://schemas.microsoft.com/office/drawing/2014/main" xmlns="" id="{4D451DCB-06DF-4A4B-AD65-5688B10145CE}"/>
              </a:ext>
            </a:extLst>
          </p:cNvPr>
          <p:cNvSpPr>
            <a:spLocks noGrp="1"/>
          </p:cNvSpPr>
          <p:nvPr>
            <p:ph type="sldNum" sz="quarter" idx="12"/>
          </p:nvPr>
        </p:nvSpPr>
        <p:spPr/>
        <p:txBody>
          <a:bodyPr/>
          <a:lstStyle/>
          <a:p>
            <a:fld id="{221E28F4-49B5-47A8-8A01-15E163D73933}" type="slidenum">
              <a:rPr lang="en-US" smtClean="0"/>
              <a:t>3</a:t>
            </a:fld>
            <a:endParaRPr lang="en-US"/>
          </a:p>
        </p:txBody>
      </p:sp>
    </p:spTree>
    <p:extLst>
      <p:ext uri="{BB962C8B-B14F-4D97-AF65-F5344CB8AC3E}">
        <p14:creationId xmlns:p14="http://schemas.microsoft.com/office/powerpoint/2010/main" val="3818423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687F29-30E3-434B-8662-136C7D22A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7425"/>
          </a:xfrm>
          <a:prstGeom prst="rect">
            <a:avLst/>
          </a:prstGeom>
        </p:spPr>
      </p:pic>
      <p:sp>
        <p:nvSpPr>
          <p:cNvPr id="2" name="Title 1">
            <a:extLst>
              <a:ext uri="{FF2B5EF4-FFF2-40B4-BE49-F238E27FC236}">
                <a16:creationId xmlns:a16="http://schemas.microsoft.com/office/drawing/2014/main" xmlns="" id="{E1647C6F-42B6-4943-982F-E7EEEDA070A8}"/>
              </a:ext>
            </a:extLst>
          </p:cNvPr>
          <p:cNvSpPr>
            <a:spLocks noGrp="1"/>
          </p:cNvSpPr>
          <p:nvPr>
            <p:ph type="title"/>
          </p:nvPr>
        </p:nvSpPr>
        <p:spPr/>
        <p:txBody>
          <a:bodyPr/>
          <a:lstStyle/>
          <a:p>
            <a:pPr algn="ctr"/>
            <a:r>
              <a:rPr lang="en-US" b="1" dirty="0">
                <a:solidFill>
                  <a:srgbClr val="009999"/>
                </a:solidFill>
              </a:rPr>
              <a:t>Molecular Genetics </a:t>
            </a:r>
          </a:p>
        </p:txBody>
      </p:sp>
      <p:sp>
        <p:nvSpPr>
          <p:cNvPr id="3" name="Content Placeholder 2">
            <a:extLst>
              <a:ext uri="{FF2B5EF4-FFF2-40B4-BE49-F238E27FC236}">
                <a16:creationId xmlns:a16="http://schemas.microsoft.com/office/drawing/2014/main" xmlns="" id="{D541B730-2B57-4591-BF5A-0C94FFF94F58}"/>
              </a:ext>
            </a:extLst>
          </p:cNvPr>
          <p:cNvSpPr>
            <a:spLocks noGrp="1"/>
          </p:cNvSpPr>
          <p:nvPr>
            <p:ph idx="1"/>
          </p:nvPr>
        </p:nvSpPr>
        <p:spPr>
          <a:xfrm>
            <a:off x="838200" y="1851025"/>
            <a:ext cx="10515600" cy="4351338"/>
          </a:xfrm>
        </p:spPr>
        <p:txBody>
          <a:bodyPr/>
          <a:lstStyle/>
          <a:p>
            <a:endParaRPr lang="en-US" dirty="0"/>
          </a:p>
          <a:p>
            <a:endParaRPr lang="en-US" dirty="0"/>
          </a:p>
          <a:p>
            <a:r>
              <a:rPr lang="en-US" sz="3600" dirty="0">
                <a:solidFill>
                  <a:srgbClr val="0000FF"/>
                </a:solidFill>
              </a:rPr>
              <a:t>DNA , RNA Level.</a:t>
            </a:r>
          </a:p>
        </p:txBody>
      </p:sp>
      <p:sp>
        <p:nvSpPr>
          <p:cNvPr id="4" name="Date Placeholder 3">
            <a:extLst>
              <a:ext uri="{FF2B5EF4-FFF2-40B4-BE49-F238E27FC236}">
                <a16:creationId xmlns:a16="http://schemas.microsoft.com/office/drawing/2014/main" xmlns="" id="{A68DB0D1-E730-4251-95C1-2B7767C4F162}"/>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9C7C6B6A-3288-44BD-B752-CA2161214572}"/>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695DDA18-A896-4C4A-943C-5530AFF4D45B}"/>
              </a:ext>
            </a:extLst>
          </p:cNvPr>
          <p:cNvSpPr>
            <a:spLocks noGrp="1"/>
          </p:cNvSpPr>
          <p:nvPr>
            <p:ph type="sldNum" sz="quarter" idx="12"/>
          </p:nvPr>
        </p:nvSpPr>
        <p:spPr/>
        <p:txBody>
          <a:bodyPr/>
          <a:lstStyle/>
          <a:p>
            <a:fld id="{30EFD5B4-FF50-4D7F-82EC-1E375E24F764}" type="slidenum">
              <a:rPr lang="en-US" smtClean="0"/>
              <a:t>30</a:t>
            </a:fld>
            <a:endParaRPr lang="en-US"/>
          </a:p>
        </p:txBody>
      </p:sp>
    </p:spTree>
    <p:extLst>
      <p:ext uri="{BB962C8B-B14F-4D97-AF65-F5344CB8AC3E}">
        <p14:creationId xmlns:p14="http://schemas.microsoft.com/office/powerpoint/2010/main" val="155881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1F0A61D-FBA2-41B4-8553-85623ED8F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90"/>
            <a:ext cx="12192000" cy="5074387"/>
          </a:xfrm>
          <a:prstGeom prst="rect">
            <a:avLst/>
          </a:prstGeom>
        </p:spPr>
      </p:pic>
      <p:sp>
        <p:nvSpPr>
          <p:cNvPr id="2" name="Title 1">
            <a:extLst>
              <a:ext uri="{FF2B5EF4-FFF2-40B4-BE49-F238E27FC236}">
                <a16:creationId xmlns:a16="http://schemas.microsoft.com/office/drawing/2014/main" xmlns="" id="{38F14749-8A98-437D-A7C8-879380A17F79}"/>
              </a:ext>
            </a:extLst>
          </p:cNvPr>
          <p:cNvSpPr>
            <a:spLocks noGrp="1"/>
          </p:cNvSpPr>
          <p:nvPr>
            <p:ph type="title"/>
          </p:nvPr>
        </p:nvSpPr>
        <p:spPr/>
        <p:txBody>
          <a:bodyPr/>
          <a:lstStyle/>
          <a:p>
            <a:pPr algn="ctr"/>
            <a:r>
              <a:rPr lang="en-US" b="1" dirty="0">
                <a:solidFill>
                  <a:srgbClr val="009999"/>
                </a:solidFill>
              </a:rPr>
              <a:t>Polymerase Chain Reaction  PCR</a:t>
            </a:r>
          </a:p>
        </p:txBody>
      </p:sp>
      <p:pic>
        <p:nvPicPr>
          <p:cNvPr id="7" name="Content Placeholder 6">
            <a:extLst>
              <a:ext uri="{FF2B5EF4-FFF2-40B4-BE49-F238E27FC236}">
                <a16:creationId xmlns:a16="http://schemas.microsoft.com/office/drawing/2014/main" xmlns="" id="{3A2E09BA-336E-4A07-B5A1-9A5B1EB784B7}"/>
              </a:ext>
            </a:extLst>
          </p:cNvPr>
          <p:cNvPicPr>
            <a:picLocks noGrp="1" noChangeAspect="1"/>
          </p:cNvPicPr>
          <p:nvPr>
            <p:ph idx="1"/>
          </p:nvPr>
        </p:nvPicPr>
        <p:blipFill>
          <a:blip r:embed="rId3"/>
          <a:stretch>
            <a:fillRect/>
          </a:stretch>
        </p:blipFill>
        <p:spPr>
          <a:xfrm>
            <a:off x="6383865" y="2991610"/>
            <a:ext cx="3153135" cy="2717063"/>
          </a:xfrm>
          <a:prstGeom prst="rect">
            <a:avLst/>
          </a:prstGeom>
        </p:spPr>
      </p:pic>
      <p:sp>
        <p:nvSpPr>
          <p:cNvPr id="4" name="Date Placeholder 3">
            <a:extLst>
              <a:ext uri="{FF2B5EF4-FFF2-40B4-BE49-F238E27FC236}">
                <a16:creationId xmlns:a16="http://schemas.microsoft.com/office/drawing/2014/main" xmlns="" id="{BE1127D0-EB56-484A-ADF8-245C52D754EE}"/>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B758F88C-2B82-4EBF-A8E1-D40665C82CAF}"/>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5E5CD25F-35A0-47CF-80CD-9B5A5146A6EE}"/>
              </a:ext>
            </a:extLst>
          </p:cNvPr>
          <p:cNvSpPr>
            <a:spLocks noGrp="1"/>
          </p:cNvSpPr>
          <p:nvPr>
            <p:ph type="sldNum" sz="quarter" idx="12"/>
          </p:nvPr>
        </p:nvSpPr>
        <p:spPr/>
        <p:txBody>
          <a:bodyPr/>
          <a:lstStyle/>
          <a:p>
            <a:fld id="{30EFD5B4-FF50-4D7F-82EC-1E375E24F764}" type="slidenum">
              <a:rPr lang="en-US" smtClean="0"/>
              <a:t>31</a:t>
            </a:fld>
            <a:endParaRPr lang="en-US"/>
          </a:p>
        </p:txBody>
      </p:sp>
      <p:pic>
        <p:nvPicPr>
          <p:cNvPr id="10" name="Picture 6">
            <a:extLst>
              <a:ext uri="{FF2B5EF4-FFF2-40B4-BE49-F238E27FC236}">
                <a16:creationId xmlns:a16="http://schemas.microsoft.com/office/drawing/2014/main" xmlns="" id="{83644DF5-6FD3-4834-945B-F33E1D5A2413}"/>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067" y="2338365"/>
            <a:ext cx="3005667" cy="283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425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5B514-85D0-47D8-917F-9C94699D7CC3}"/>
              </a:ext>
            </a:extLst>
          </p:cNvPr>
          <p:cNvSpPr>
            <a:spLocks noGrp="1"/>
          </p:cNvSpPr>
          <p:nvPr>
            <p:ph type="title"/>
          </p:nvPr>
        </p:nvSpPr>
        <p:spPr/>
        <p:txBody>
          <a:bodyPr/>
          <a:lstStyle/>
          <a:p>
            <a:pPr algn="ctr"/>
            <a:r>
              <a:rPr lang="en-US" b="1" dirty="0">
                <a:solidFill>
                  <a:srgbClr val="009999"/>
                </a:solidFill>
              </a:rPr>
              <a:t>EGFR       30    Mutations</a:t>
            </a:r>
          </a:p>
        </p:txBody>
      </p:sp>
      <p:sp>
        <p:nvSpPr>
          <p:cNvPr id="4" name="Date Placeholder 3">
            <a:extLst>
              <a:ext uri="{FF2B5EF4-FFF2-40B4-BE49-F238E27FC236}">
                <a16:creationId xmlns:a16="http://schemas.microsoft.com/office/drawing/2014/main" xmlns="" id="{396394CB-9887-4B16-990E-6B23E273C0B6}"/>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3B390B1D-0437-426B-83E6-54A70D3E8100}"/>
              </a:ext>
            </a:extLst>
          </p:cNvPr>
          <p:cNvSpPr>
            <a:spLocks noGrp="1"/>
          </p:cNvSpPr>
          <p:nvPr>
            <p:ph type="ftr" sz="quarter" idx="11"/>
          </p:nvPr>
        </p:nvSpPr>
        <p:spPr/>
        <p:txBody>
          <a:bodyPr/>
          <a:lstStyle/>
          <a:p>
            <a:r>
              <a:rPr lang="en-US"/>
              <a:t>Cancer Genetic Approach   M. KENJ     Damascus </a:t>
            </a:r>
          </a:p>
        </p:txBody>
      </p:sp>
      <p:pic>
        <p:nvPicPr>
          <p:cNvPr id="9" name="Picture 8">
            <a:extLst>
              <a:ext uri="{FF2B5EF4-FFF2-40B4-BE49-F238E27FC236}">
                <a16:creationId xmlns:a16="http://schemas.microsoft.com/office/drawing/2014/main" xmlns="" id="{4A59D4A2-AD52-4C7A-9737-AF4073A1CB6D}"/>
              </a:ext>
            </a:extLst>
          </p:cNvPr>
          <p:cNvPicPr>
            <a:picLocks noChangeAspect="1"/>
          </p:cNvPicPr>
          <p:nvPr/>
        </p:nvPicPr>
        <p:blipFill>
          <a:blip r:embed="rId2"/>
          <a:stretch>
            <a:fillRect/>
          </a:stretch>
        </p:blipFill>
        <p:spPr>
          <a:xfrm>
            <a:off x="380999" y="2535201"/>
            <a:ext cx="11294533" cy="3069732"/>
          </a:xfrm>
          <a:prstGeom prst="rect">
            <a:avLst/>
          </a:prstGeom>
        </p:spPr>
      </p:pic>
      <p:pic>
        <p:nvPicPr>
          <p:cNvPr id="6" name="Picture 5">
            <a:extLst>
              <a:ext uri="{FF2B5EF4-FFF2-40B4-BE49-F238E27FC236}">
                <a16:creationId xmlns:a16="http://schemas.microsoft.com/office/drawing/2014/main" xmlns="" id="{CA2C2502-51D1-44BF-BA2B-1896DEAF0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32" y="226749"/>
            <a:ext cx="1678455" cy="1840441"/>
          </a:xfrm>
          <a:prstGeom prst="rect">
            <a:avLst/>
          </a:prstGeom>
        </p:spPr>
      </p:pic>
      <p:sp>
        <p:nvSpPr>
          <p:cNvPr id="3" name="Slide Number Placeholder 2">
            <a:extLst>
              <a:ext uri="{FF2B5EF4-FFF2-40B4-BE49-F238E27FC236}">
                <a16:creationId xmlns:a16="http://schemas.microsoft.com/office/drawing/2014/main" xmlns="" id="{EBFC6720-31B4-4C37-96E7-2CBC152DB615}"/>
              </a:ext>
            </a:extLst>
          </p:cNvPr>
          <p:cNvSpPr>
            <a:spLocks noGrp="1"/>
          </p:cNvSpPr>
          <p:nvPr>
            <p:ph type="sldNum" sz="quarter" idx="12"/>
          </p:nvPr>
        </p:nvSpPr>
        <p:spPr/>
        <p:txBody>
          <a:bodyPr/>
          <a:lstStyle/>
          <a:p>
            <a:fld id="{221E28F4-49B5-47A8-8A01-15E163D73933}" type="slidenum">
              <a:rPr lang="en-US" smtClean="0"/>
              <a:t>32</a:t>
            </a:fld>
            <a:endParaRPr lang="en-US"/>
          </a:p>
        </p:txBody>
      </p:sp>
      <p:pic>
        <p:nvPicPr>
          <p:cNvPr id="8" name="Picture 7">
            <a:extLst>
              <a:ext uri="{FF2B5EF4-FFF2-40B4-BE49-F238E27FC236}">
                <a16:creationId xmlns:a16="http://schemas.microsoft.com/office/drawing/2014/main" xmlns="" id="{3C93ACAB-ACFF-4CAB-BB55-36CC87BC2B70}"/>
              </a:ext>
            </a:extLst>
          </p:cNvPr>
          <p:cNvPicPr>
            <a:picLocks noChangeAspect="1"/>
          </p:cNvPicPr>
          <p:nvPr/>
        </p:nvPicPr>
        <p:blipFill>
          <a:blip r:embed="rId4"/>
          <a:stretch>
            <a:fillRect/>
          </a:stretch>
        </p:blipFill>
        <p:spPr>
          <a:xfrm>
            <a:off x="9982200" y="1529026"/>
            <a:ext cx="1162050" cy="600075"/>
          </a:xfrm>
          <a:prstGeom prst="rect">
            <a:avLst/>
          </a:prstGeom>
        </p:spPr>
      </p:pic>
    </p:spTree>
    <p:extLst>
      <p:ext uri="{BB962C8B-B14F-4D97-AF65-F5344CB8AC3E}">
        <p14:creationId xmlns:p14="http://schemas.microsoft.com/office/powerpoint/2010/main" val="44519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A2DBAD-6DB0-469C-B915-CC80B06B5FA0}"/>
              </a:ext>
            </a:extLst>
          </p:cNvPr>
          <p:cNvSpPr>
            <a:spLocks noGrp="1"/>
          </p:cNvSpPr>
          <p:nvPr>
            <p:ph type="title"/>
          </p:nvPr>
        </p:nvSpPr>
        <p:spPr/>
        <p:txBody>
          <a:bodyPr/>
          <a:lstStyle/>
          <a:p>
            <a:pPr algn="ctr"/>
            <a:r>
              <a:rPr lang="en-US" b="1" dirty="0">
                <a:solidFill>
                  <a:srgbClr val="009999"/>
                </a:solidFill>
              </a:rPr>
              <a:t>KRAS     29       Mutations</a:t>
            </a:r>
          </a:p>
        </p:txBody>
      </p:sp>
      <p:sp>
        <p:nvSpPr>
          <p:cNvPr id="4" name="Date Placeholder 3">
            <a:extLst>
              <a:ext uri="{FF2B5EF4-FFF2-40B4-BE49-F238E27FC236}">
                <a16:creationId xmlns:a16="http://schemas.microsoft.com/office/drawing/2014/main" xmlns="" id="{19D1299D-84BA-4F8A-8684-2DECA6F26937}"/>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486FC6C1-2424-41F5-9EE0-C88018B2D8A1}"/>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24813037-C7BC-4F80-8989-F57165BEFEED}"/>
              </a:ext>
            </a:extLst>
          </p:cNvPr>
          <p:cNvPicPr>
            <a:picLocks noChangeAspect="1"/>
          </p:cNvPicPr>
          <p:nvPr/>
        </p:nvPicPr>
        <p:blipFill>
          <a:blip r:embed="rId2"/>
          <a:stretch>
            <a:fillRect/>
          </a:stretch>
        </p:blipFill>
        <p:spPr>
          <a:xfrm>
            <a:off x="423332" y="2866054"/>
            <a:ext cx="11108267" cy="2493346"/>
          </a:xfrm>
          <a:prstGeom prst="rect">
            <a:avLst/>
          </a:prstGeom>
        </p:spPr>
      </p:pic>
      <p:pic>
        <p:nvPicPr>
          <p:cNvPr id="7" name="Picture 6">
            <a:extLst>
              <a:ext uri="{FF2B5EF4-FFF2-40B4-BE49-F238E27FC236}">
                <a16:creationId xmlns:a16="http://schemas.microsoft.com/office/drawing/2014/main" xmlns="" id="{C58B5B5F-FD76-4771-B323-401672EAD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2" y="260616"/>
            <a:ext cx="1678455" cy="1840441"/>
          </a:xfrm>
          <a:prstGeom prst="rect">
            <a:avLst/>
          </a:prstGeom>
        </p:spPr>
      </p:pic>
      <p:sp>
        <p:nvSpPr>
          <p:cNvPr id="3" name="Slide Number Placeholder 2">
            <a:extLst>
              <a:ext uri="{FF2B5EF4-FFF2-40B4-BE49-F238E27FC236}">
                <a16:creationId xmlns:a16="http://schemas.microsoft.com/office/drawing/2014/main" xmlns="" id="{C5579364-7D3A-4779-AB5D-5D5609B936DB}"/>
              </a:ext>
            </a:extLst>
          </p:cNvPr>
          <p:cNvSpPr>
            <a:spLocks noGrp="1"/>
          </p:cNvSpPr>
          <p:nvPr>
            <p:ph type="sldNum" sz="quarter" idx="12"/>
          </p:nvPr>
        </p:nvSpPr>
        <p:spPr/>
        <p:txBody>
          <a:bodyPr/>
          <a:lstStyle/>
          <a:p>
            <a:fld id="{221E28F4-49B5-47A8-8A01-15E163D73933}" type="slidenum">
              <a:rPr lang="en-US" smtClean="0"/>
              <a:t>33</a:t>
            </a:fld>
            <a:endParaRPr lang="en-US"/>
          </a:p>
        </p:txBody>
      </p:sp>
      <p:pic>
        <p:nvPicPr>
          <p:cNvPr id="8" name="Picture 7">
            <a:extLst>
              <a:ext uri="{FF2B5EF4-FFF2-40B4-BE49-F238E27FC236}">
                <a16:creationId xmlns:a16="http://schemas.microsoft.com/office/drawing/2014/main" xmlns="" id="{7361ACDC-624D-4F24-9EA6-504E10BDF45A}"/>
              </a:ext>
            </a:extLst>
          </p:cNvPr>
          <p:cNvPicPr>
            <a:picLocks noChangeAspect="1"/>
          </p:cNvPicPr>
          <p:nvPr/>
        </p:nvPicPr>
        <p:blipFill>
          <a:blip r:embed="rId4"/>
          <a:stretch>
            <a:fillRect/>
          </a:stretch>
        </p:blipFill>
        <p:spPr>
          <a:xfrm>
            <a:off x="10134537" y="1569066"/>
            <a:ext cx="1162050" cy="600075"/>
          </a:xfrm>
          <a:prstGeom prst="rect">
            <a:avLst/>
          </a:prstGeom>
        </p:spPr>
      </p:pic>
    </p:spTree>
    <p:extLst>
      <p:ext uri="{BB962C8B-B14F-4D97-AF65-F5344CB8AC3E}">
        <p14:creationId xmlns:p14="http://schemas.microsoft.com/office/powerpoint/2010/main" val="16468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FEDF39-7D3E-4F2A-94FB-4E840EC9EF99}"/>
              </a:ext>
            </a:extLst>
          </p:cNvPr>
          <p:cNvSpPr>
            <a:spLocks noGrp="1"/>
          </p:cNvSpPr>
          <p:nvPr>
            <p:ph type="title"/>
          </p:nvPr>
        </p:nvSpPr>
        <p:spPr/>
        <p:txBody>
          <a:bodyPr/>
          <a:lstStyle/>
          <a:p>
            <a:pPr algn="ctr"/>
            <a:r>
              <a:rPr lang="en-US" b="1" dirty="0">
                <a:solidFill>
                  <a:srgbClr val="009999"/>
                </a:solidFill>
              </a:rPr>
              <a:t>NRAS      22       Mutations       </a:t>
            </a:r>
          </a:p>
        </p:txBody>
      </p:sp>
      <p:pic>
        <p:nvPicPr>
          <p:cNvPr id="6" name="Content Placeholder 5">
            <a:extLst>
              <a:ext uri="{FF2B5EF4-FFF2-40B4-BE49-F238E27FC236}">
                <a16:creationId xmlns:a16="http://schemas.microsoft.com/office/drawing/2014/main" xmlns="" id="{9255695E-EF3C-42F7-9F27-0A4062179340}"/>
              </a:ext>
            </a:extLst>
          </p:cNvPr>
          <p:cNvPicPr>
            <a:picLocks noGrp="1" noChangeAspect="1"/>
          </p:cNvPicPr>
          <p:nvPr>
            <p:ph idx="1"/>
          </p:nvPr>
        </p:nvPicPr>
        <p:blipFill>
          <a:blip r:embed="rId2"/>
          <a:stretch>
            <a:fillRect/>
          </a:stretch>
        </p:blipFill>
        <p:spPr>
          <a:xfrm>
            <a:off x="922866" y="3068346"/>
            <a:ext cx="10515600" cy="2240253"/>
          </a:xfrm>
          <a:prstGeom prst="rect">
            <a:avLst/>
          </a:prstGeom>
        </p:spPr>
      </p:pic>
      <p:sp>
        <p:nvSpPr>
          <p:cNvPr id="4" name="Date Placeholder 3">
            <a:extLst>
              <a:ext uri="{FF2B5EF4-FFF2-40B4-BE49-F238E27FC236}">
                <a16:creationId xmlns:a16="http://schemas.microsoft.com/office/drawing/2014/main" xmlns="" id="{1CEDC476-719F-4C90-89B7-55DB36396F97}"/>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9D5EF665-412B-49D3-9BA3-090A02B0895F}"/>
              </a:ext>
            </a:extLst>
          </p:cNvPr>
          <p:cNvSpPr>
            <a:spLocks noGrp="1"/>
          </p:cNvSpPr>
          <p:nvPr>
            <p:ph type="ftr" sz="quarter" idx="11"/>
          </p:nvPr>
        </p:nvSpPr>
        <p:spPr/>
        <p:txBody>
          <a:bodyPr/>
          <a:lstStyle/>
          <a:p>
            <a:r>
              <a:rPr lang="en-US"/>
              <a:t>Cancer Genetic Approach   M. KENJ     Damascus </a:t>
            </a:r>
          </a:p>
        </p:txBody>
      </p:sp>
      <p:pic>
        <p:nvPicPr>
          <p:cNvPr id="7" name="Picture 6">
            <a:extLst>
              <a:ext uri="{FF2B5EF4-FFF2-40B4-BE49-F238E27FC236}">
                <a16:creationId xmlns:a16="http://schemas.microsoft.com/office/drawing/2014/main" xmlns="" id="{EB14666C-70EB-4284-B121-D96E621E17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2" y="260616"/>
            <a:ext cx="1678455" cy="1840441"/>
          </a:xfrm>
          <a:prstGeom prst="rect">
            <a:avLst/>
          </a:prstGeom>
        </p:spPr>
      </p:pic>
      <p:sp>
        <p:nvSpPr>
          <p:cNvPr id="3" name="Slide Number Placeholder 2">
            <a:extLst>
              <a:ext uri="{FF2B5EF4-FFF2-40B4-BE49-F238E27FC236}">
                <a16:creationId xmlns:a16="http://schemas.microsoft.com/office/drawing/2014/main" xmlns="" id="{62F4E1DD-8583-4F80-8620-AB32BC19CBCE}"/>
              </a:ext>
            </a:extLst>
          </p:cNvPr>
          <p:cNvSpPr>
            <a:spLocks noGrp="1"/>
          </p:cNvSpPr>
          <p:nvPr>
            <p:ph type="sldNum" sz="quarter" idx="12"/>
          </p:nvPr>
        </p:nvSpPr>
        <p:spPr/>
        <p:txBody>
          <a:bodyPr/>
          <a:lstStyle/>
          <a:p>
            <a:fld id="{221E28F4-49B5-47A8-8A01-15E163D73933}" type="slidenum">
              <a:rPr lang="en-US" smtClean="0"/>
              <a:t>34</a:t>
            </a:fld>
            <a:endParaRPr lang="en-US"/>
          </a:p>
        </p:txBody>
      </p:sp>
      <p:pic>
        <p:nvPicPr>
          <p:cNvPr id="8" name="Picture 7">
            <a:extLst>
              <a:ext uri="{FF2B5EF4-FFF2-40B4-BE49-F238E27FC236}">
                <a16:creationId xmlns:a16="http://schemas.microsoft.com/office/drawing/2014/main" xmlns="" id="{00863745-A9E4-443C-99B3-4EC548D99890}"/>
              </a:ext>
            </a:extLst>
          </p:cNvPr>
          <p:cNvPicPr>
            <a:picLocks noChangeAspect="1"/>
          </p:cNvPicPr>
          <p:nvPr/>
        </p:nvPicPr>
        <p:blipFill>
          <a:blip r:embed="rId4"/>
          <a:stretch>
            <a:fillRect/>
          </a:stretch>
        </p:blipFill>
        <p:spPr>
          <a:xfrm>
            <a:off x="10191750" y="1914526"/>
            <a:ext cx="1162050" cy="600075"/>
          </a:xfrm>
          <a:prstGeom prst="rect">
            <a:avLst/>
          </a:prstGeom>
        </p:spPr>
      </p:pic>
    </p:spTree>
    <p:extLst>
      <p:ext uri="{BB962C8B-B14F-4D97-AF65-F5344CB8AC3E}">
        <p14:creationId xmlns:p14="http://schemas.microsoft.com/office/powerpoint/2010/main" val="925708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FEDF39-7D3E-4F2A-94FB-4E840EC9EF99}"/>
              </a:ext>
            </a:extLst>
          </p:cNvPr>
          <p:cNvSpPr>
            <a:spLocks noGrp="1"/>
          </p:cNvSpPr>
          <p:nvPr>
            <p:ph type="title"/>
          </p:nvPr>
        </p:nvSpPr>
        <p:spPr/>
        <p:txBody>
          <a:bodyPr/>
          <a:lstStyle/>
          <a:p>
            <a:pPr algn="ctr"/>
            <a:r>
              <a:rPr lang="en-US" b="1" dirty="0">
                <a:solidFill>
                  <a:srgbClr val="009999"/>
                </a:solidFill>
              </a:rPr>
              <a:t>BRAF      9       Mutations       </a:t>
            </a:r>
          </a:p>
        </p:txBody>
      </p:sp>
      <p:sp>
        <p:nvSpPr>
          <p:cNvPr id="4" name="Date Placeholder 3">
            <a:extLst>
              <a:ext uri="{FF2B5EF4-FFF2-40B4-BE49-F238E27FC236}">
                <a16:creationId xmlns:a16="http://schemas.microsoft.com/office/drawing/2014/main" xmlns="" id="{1CEDC476-719F-4C90-89B7-55DB36396F97}"/>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9D5EF665-412B-49D3-9BA3-090A02B0895F}"/>
              </a:ext>
            </a:extLst>
          </p:cNvPr>
          <p:cNvSpPr>
            <a:spLocks noGrp="1"/>
          </p:cNvSpPr>
          <p:nvPr>
            <p:ph type="ftr" sz="quarter" idx="11"/>
          </p:nvPr>
        </p:nvSpPr>
        <p:spPr/>
        <p:txBody>
          <a:bodyPr/>
          <a:lstStyle/>
          <a:p>
            <a:r>
              <a:rPr lang="en-US"/>
              <a:t>Cancer Genetic Approach   M. KENJ     Damascus </a:t>
            </a:r>
          </a:p>
        </p:txBody>
      </p:sp>
      <p:pic>
        <p:nvPicPr>
          <p:cNvPr id="7" name="Picture 6">
            <a:extLst>
              <a:ext uri="{FF2B5EF4-FFF2-40B4-BE49-F238E27FC236}">
                <a16:creationId xmlns:a16="http://schemas.microsoft.com/office/drawing/2014/main" xmlns="" id="{EB14666C-70EB-4284-B121-D96E621E1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32" y="260616"/>
            <a:ext cx="1678455" cy="1840441"/>
          </a:xfrm>
          <a:prstGeom prst="rect">
            <a:avLst/>
          </a:prstGeom>
        </p:spPr>
      </p:pic>
      <p:pic>
        <p:nvPicPr>
          <p:cNvPr id="11" name="Picture 10">
            <a:extLst>
              <a:ext uri="{FF2B5EF4-FFF2-40B4-BE49-F238E27FC236}">
                <a16:creationId xmlns:a16="http://schemas.microsoft.com/office/drawing/2014/main" xmlns="" id="{262BE773-B189-487C-B8FB-BDCC7E230D1E}"/>
              </a:ext>
            </a:extLst>
          </p:cNvPr>
          <p:cNvPicPr>
            <a:picLocks noChangeAspect="1"/>
          </p:cNvPicPr>
          <p:nvPr/>
        </p:nvPicPr>
        <p:blipFill>
          <a:blip r:embed="rId3"/>
          <a:stretch>
            <a:fillRect/>
          </a:stretch>
        </p:blipFill>
        <p:spPr>
          <a:xfrm>
            <a:off x="368300" y="3032306"/>
            <a:ext cx="11455400" cy="1539693"/>
          </a:xfrm>
          <a:prstGeom prst="rect">
            <a:avLst/>
          </a:prstGeom>
        </p:spPr>
      </p:pic>
      <p:sp>
        <p:nvSpPr>
          <p:cNvPr id="3" name="Slide Number Placeholder 2">
            <a:extLst>
              <a:ext uri="{FF2B5EF4-FFF2-40B4-BE49-F238E27FC236}">
                <a16:creationId xmlns:a16="http://schemas.microsoft.com/office/drawing/2014/main" xmlns="" id="{69B6C704-2E07-4BBE-B0BD-FE5CF5D27131}"/>
              </a:ext>
            </a:extLst>
          </p:cNvPr>
          <p:cNvSpPr>
            <a:spLocks noGrp="1"/>
          </p:cNvSpPr>
          <p:nvPr>
            <p:ph type="sldNum" sz="quarter" idx="12"/>
          </p:nvPr>
        </p:nvSpPr>
        <p:spPr/>
        <p:txBody>
          <a:bodyPr/>
          <a:lstStyle/>
          <a:p>
            <a:fld id="{221E28F4-49B5-47A8-8A01-15E163D73933}" type="slidenum">
              <a:rPr lang="en-US" smtClean="0"/>
              <a:t>35</a:t>
            </a:fld>
            <a:endParaRPr lang="en-US"/>
          </a:p>
        </p:txBody>
      </p:sp>
      <p:pic>
        <p:nvPicPr>
          <p:cNvPr id="8" name="Picture 7">
            <a:extLst>
              <a:ext uri="{FF2B5EF4-FFF2-40B4-BE49-F238E27FC236}">
                <a16:creationId xmlns:a16="http://schemas.microsoft.com/office/drawing/2014/main" xmlns="" id="{4B493DC3-A49A-4550-8C7D-7251B91520FB}"/>
              </a:ext>
            </a:extLst>
          </p:cNvPr>
          <p:cNvPicPr>
            <a:picLocks noChangeAspect="1"/>
          </p:cNvPicPr>
          <p:nvPr/>
        </p:nvPicPr>
        <p:blipFill>
          <a:blip r:embed="rId4"/>
          <a:stretch>
            <a:fillRect/>
          </a:stretch>
        </p:blipFill>
        <p:spPr>
          <a:xfrm>
            <a:off x="10191750" y="1840093"/>
            <a:ext cx="1162050" cy="600075"/>
          </a:xfrm>
          <a:prstGeom prst="rect">
            <a:avLst/>
          </a:prstGeom>
        </p:spPr>
      </p:pic>
    </p:spTree>
    <p:extLst>
      <p:ext uri="{BB962C8B-B14F-4D97-AF65-F5344CB8AC3E}">
        <p14:creationId xmlns:p14="http://schemas.microsoft.com/office/powerpoint/2010/main" val="3443635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algn="ctr"/>
            <a:r>
              <a:rPr lang="en-US" altLang="en-US" b="1" dirty="0">
                <a:solidFill>
                  <a:srgbClr val="009999"/>
                </a:solidFill>
              </a:rPr>
              <a:t>Real Time PCR</a:t>
            </a:r>
          </a:p>
        </p:txBody>
      </p:sp>
      <p:sp>
        <p:nvSpPr>
          <p:cNvPr id="191491" name="Rectangle 3"/>
          <p:cNvSpPr>
            <a:spLocks noGrp="1" noChangeArrowheads="1"/>
          </p:cNvSpPr>
          <p:nvPr>
            <p:ph type="body" idx="1"/>
          </p:nvPr>
        </p:nvSpPr>
        <p:spPr/>
        <p:txBody>
          <a:bodyPr>
            <a:normAutofit/>
          </a:bodyPr>
          <a:lstStyle/>
          <a:p>
            <a:r>
              <a:rPr lang="en-US" altLang="en-US" sz="3600" dirty="0"/>
              <a:t>Detection and </a:t>
            </a:r>
            <a:r>
              <a:rPr lang="en-US" altLang="en-US" sz="3600" dirty="0">
                <a:solidFill>
                  <a:srgbClr val="0000FF"/>
                </a:solidFill>
              </a:rPr>
              <a:t>Quantification</a:t>
            </a:r>
            <a:r>
              <a:rPr lang="en-US" altLang="en-US" sz="3600" dirty="0"/>
              <a:t> simultaneously.</a:t>
            </a:r>
          </a:p>
        </p:txBody>
      </p:sp>
      <p:pic>
        <p:nvPicPr>
          <p:cNvPr id="191492" name="Picture 4" descr="S_1200_IAS_RGQ_0041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934" y="2519995"/>
            <a:ext cx="4724061" cy="34704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Cancer Genetic Approach   M. KENJ     Damascus </a:t>
            </a:r>
          </a:p>
        </p:txBody>
      </p:sp>
      <p:sp>
        <p:nvSpPr>
          <p:cNvPr id="3" name="Date Placeholder 2">
            <a:extLst>
              <a:ext uri="{FF2B5EF4-FFF2-40B4-BE49-F238E27FC236}">
                <a16:creationId xmlns:a16="http://schemas.microsoft.com/office/drawing/2014/main" xmlns="" id="{B06CBBAD-E853-4082-BBAB-C5611A5961D1}"/>
              </a:ext>
            </a:extLst>
          </p:cNvPr>
          <p:cNvSpPr>
            <a:spLocks noGrp="1"/>
          </p:cNvSpPr>
          <p:nvPr>
            <p:ph type="dt" sz="half" idx="10"/>
          </p:nvPr>
        </p:nvSpPr>
        <p:spPr/>
        <p:txBody>
          <a:bodyPr/>
          <a:lstStyle/>
          <a:p>
            <a:r>
              <a:rPr lang="en-US"/>
              <a:t>08/Dec/2022</a:t>
            </a:r>
          </a:p>
        </p:txBody>
      </p:sp>
      <p:pic>
        <p:nvPicPr>
          <p:cNvPr id="7" name="Content Placeholder 6">
            <a:extLst>
              <a:ext uri="{FF2B5EF4-FFF2-40B4-BE49-F238E27FC236}">
                <a16:creationId xmlns:a16="http://schemas.microsoft.com/office/drawing/2014/main" xmlns="" id="{6D1115F3-C602-40D4-B53C-329D37289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04" y="2519995"/>
            <a:ext cx="5609663" cy="3545634"/>
          </a:xfrm>
          <a:prstGeom prst="rect">
            <a:avLst/>
          </a:prstGeom>
        </p:spPr>
      </p:pic>
      <p:sp>
        <p:nvSpPr>
          <p:cNvPr id="4" name="Slide Number Placeholder 3">
            <a:extLst>
              <a:ext uri="{FF2B5EF4-FFF2-40B4-BE49-F238E27FC236}">
                <a16:creationId xmlns:a16="http://schemas.microsoft.com/office/drawing/2014/main" xmlns="" id="{CAA1E9FC-784C-4222-AD6C-1965CE13ECD3}"/>
              </a:ext>
            </a:extLst>
          </p:cNvPr>
          <p:cNvSpPr>
            <a:spLocks noGrp="1"/>
          </p:cNvSpPr>
          <p:nvPr>
            <p:ph type="sldNum" sz="quarter" idx="12"/>
          </p:nvPr>
        </p:nvSpPr>
        <p:spPr/>
        <p:txBody>
          <a:bodyPr/>
          <a:lstStyle/>
          <a:p>
            <a:fld id="{30EFD5B4-FF50-4D7F-82EC-1E375E24F764}" type="slidenum">
              <a:rPr lang="en-US" smtClean="0"/>
              <a:t>36</a:t>
            </a:fld>
            <a:endParaRPr lang="en-US"/>
          </a:p>
        </p:txBody>
      </p:sp>
    </p:spTree>
    <p:extLst>
      <p:ext uri="{BB962C8B-B14F-4D97-AF65-F5344CB8AC3E}">
        <p14:creationId xmlns:p14="http://schemas.microsoft.com/office/powerpoint/2010/main" val="2808858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491C9-E235-4178-A71E-BD0F465582B4}"/>
              </a:ext>
            </a:extLst>
          </p:cNvPr>
          <p:cNvSpPr>
            <a:spLocks noGrp="1"/>
          </p:cNvSpPr>
          <p:nvPr>
            <p:ph type="title"/>
          </p:nvPr>
        </p:nvSpPr>
        <p:spPr/>
        <p:txBody>
          <a:bodyPr/>
          <a:lstStyle/>
          <a:p>
            <a:r>
              <a:rPr lang="en-US" b="1" dirty="0">
                <a:solidFill>
                  <a:srgbClr val="009999"/>
                </a:solidFill>
              </a:rPr>
              <a:t> BCR – ABL / ABL Relative Quantification (MRD)</a:t>
            </a:r>
          </a:p>
        </p:txBody>
      </p:sp>
      <p:pic>
        <p:nvPicPr>
          <p:cNvPr id="7" name="Content Placeholder 6">
            <a:extLst>
              <a:ext uri="{FF2B5EF4-FFF2-40B4-BE49-F238E27FC236}">
                <a16:creationId xmlns:a16="http://schemas.microsoft.com/office/drawing/2014/main" xmlns="" id="{150EBDA4-61F6-4A62-BDB3-1B6AB10D3B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2021" y="1478491"/>
            <a:ext cx="3897157" cy="4351338"/>
          </a:xfrm>
        </p:spPr>
      </p:pic>
      <p:sp>
        <p:nvSpPr>
          <p:cNvPr id="4" name="Date Placeholder 3">
            <a:extLst>
              <a:ext uri="{FF2B5EF4-FFF2-40B4-BE49-F238E27FC236}">
                <a16:creationId xmlns:a16="http://schemas.microsoft.com/office/drawing/2014/main" xmlns="" id="{61D0610D-557D-4D10-ABF7-C9158CB6D52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2EC2D3A-86BD-423F-BBB2-B85BAD0C71A0}"/>
              </a:ext>
            </a:extLst>
          </p:cNvPr>
          <p:cNvSpPr>
            <a:spLocks noGrp="1"/>
          </p:cNvSpPr>
          <p:nvPr>
            <p:ph type="ftr" sz="quarter" idx="11"/>
          </p:nvPr>
        </p:nvSpPr>
        <p:spPr/>
        <p:txBody>
          <a:bodyPr/>
          <a:lstStyle/>
          <a:p>
            <a:r>
              <a:rPr lang="en-US"/>
              <a:t>Cancer Genetic Approach   M. KENJ     Damascus </a:t>
            </a:r>
          </a:p>
        </p:txBody>
      </p:sp>
      <p:pic>
        <p:nvPicPr>
          <p:cNvPr id="8" name="Picture 7">
            <a:extLst>
              <a:ext uri="{FF2B5EF4-FFF2-40B4-BE49-F238E27FC236}">
                <a16:creationId xmlns:a16="http://schemas.microsoft.com/office/drawing/2014/main" xmlns="" id="{1E0CE5C2-5ED2-4C21-B472-A597DB8F2A90}"/>
              </a:ext>
            </a:extLst>
          </p:cNvPr>
          <p:cNvPicPr>
            <a:picLocks noChangeAspect="1"/>
          </p:cNvPicPr>
          <p:nvPr/>
        </p:nvPicPr>
        <p:blipFill>
          <a:blip r:embed="rId3"/>
          <a:stretch>
            <a:fillRect/>
          </a:stretch>
        </p:blipFill>
        <p:spPr>
          <a:xfrm>
            <a:off x="262466" y="3654160"/>
            <a:ext cx="7391400" cy="2094630"/>
          </a:xfrm>
          <a:prstGeom prst="rect">
            <a:avLst/>
          </a:prstGeom>
        </p:spPr>
      </p:pic>
      <p:pic>
        <p:nvPicPr>
          <p:cNvPr id="9" name="Picture 8">
            <a:extLst>
              <a:ext uri="{FF2B5EF4-FFF2-40B4-BE49-F238E27FC236}">
                <a16:creationId xmlns:a16="http://schemas.microsoft.com/office/drawing/2014/main" xmlns="" id="{961B6B7E-9B2A-4A7D-A69F-27A6F3B0C962}"/>
              </a:ext>
            </a:extLst>
          </p:cNvPr>
          <p:cNvPicPr>
            <a:picLocks noChangeAspect="1"/>
          </p:cNvPicPr>
          <p:nvPr/>
        </p:nvPicPr>
        <p:blipFill>
          <a:blip r:embed="rId4"/>
          <a:stretch>
            <a:fillRect/>
          </a:stretch>
        </p:blipFill>
        <p:spPr>
          <a:xfrm>
            <a:off x="262466" y="1478491"/>
            <a:ext cx="7391400" cy="2062190"/>
          </a:xfrm>
          <a:prstGeom prst="rect">
            <a:avLst/>
          </a:prstGeom>
        </p:spPr>
      </p:pic>
      <p:pic>
        <p:nvPicPr>
          <p:cNvPr id="10" name="Picture 9">
            <a:extLst>
              <a:ext uri="{FF2B5EF4-FFF2-40B4-BE49-F238E27FC236}">
                <a16:creationId xmlns:a16="http://schemas.microsoft.com/office/drawing/2014/main" xmlns="" id="{1D2FC8D8-8AD8-4DCA-B591-1F7E05BC6E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98" y="74611"/>
            <a:ext cx="982076" cy="1076855"/>
          </a:xfrm>
          <a:prstGeom prst="rect">
            <a:avLst/>
          </a:prstGeom>
        </p:spPr>
      </p:pic>
      <p:pic>
        <p:nvPicPr>
          <p:cNvPr id="3" name="Picture 2">
            <a:extLst>
              <a:ext uri="{FF2B5EF4-FFF2-40B4-BE49-F238E27FC236}">
                <a16:creationId xmlns:a16="http://schemas.microsoft.com/office/drawing/2014/main" xmlns="" id="{547399BE-A8DC-436A-B024-AC27D8A39D49}"/>
              </a:ext>
            </a:extLst>
          </p:cNvPr>
          <p:cNvPicPr>
            <a:picLocks noChangeAspect="1"/>
          </p:cNvPicPr>
          <p:nvPr/>
        </p:nvPicPr>
        <p:blipFill>
          <a:blip r:embed="rId6"/>
          <a:stretch>
            <a:fillRect/>
          </a:stretch>
        </p:blipFill>
        <p:spPr>
          <a:xfrm>
            <a:off x="9880599" y="109035"/>
            <a:ext cx="1028700" cy="542925"/>
          </a:xfrm>
          <a:prstGeom prst="rect">
            <a:avLst/>
          </a:prstGeom>
        </p:spPr>
      </p:pic>
      <p:sp>
        <p:nvSpPr>
          <p:cNvPr id="6" name="Slide Number Placeholder 5">
            <a:extLst>
              <a:ext uri="{FF2B5EF4-FFF2-40B4-BE49-F238E27FC236}">
                <a16:creationId xmlns:a16="http://schemas.microsoft.com/office/drawing/2014/main" xmlns="" id="{28DDD595-0407-410A-AC07-48BCE2B6BD3C}"/>
              </a:ext>
            </a:extLst>
          </p:cNvPr>
          <p:cNvSpPr>
            <a:spLocks noGrp="1"/>
          </p:cNvSpPr>
          <p:nvPr>
            <p:ph type="sldNum" sz="quarter" idx="12"/>
          </p:nvPr>
        </p:nvSpPr>
        <p:spPr/>
        <p:txBody>
          <a:bodyPr/>
          <a:lstStyle/>
          <a:p>
            <a:fld id="{30EFD5B4-FF50-4D7F-82EC-1E375E24F764}" type="slidenum">
              <a:rPr lang="en-US" smtClean="0"/>
              <a:t>37</a:t>
            </a:fld>
            <a:endParaRPr lang="en-US"/>
          </a:p>
        </p:txBody>
      </p:sp>
    </p:spTree>
    <p:extLst>
      <p:ext uri="{BB962C8B-B14F-4D97-AF65-F5344CB8AC3E}">
        <p14:creationId xmlns:p14="http://schemas.microsoft.com/office/powerpoint/2010/main" val="3956754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6D5CF-043C-49D6-B813-A9786CA12DFE}"/>
              </a:ext>
            </a:extLst>
          </p:cNvPr>
          <p:cNvSpPr>
            <a:spLocks noGrp="1"/>
          </p:cNvSpPr>
          <p:nvPr>
            <p:ph type="title"/>
          </p:nvPr>
        </p:nvSpPr>
        <p:spPr/>
        <p:txBody>
          <a:bodyPr/>
          <a:lstStyle/>
          <a:p>
            <a:pPr algn="ctr"/>
            <a:r>
              <a:rPr lang="en-US" b="1" dirty="0">
                <a:solidFill>
                  <a:srgbClr val="009999"/>
                </a:solidFill>
              </a:rPr>
              <a:t>BCR – ABL Fusion Genotyping</a:t>
            </a:r>
          </a:p>
        </p:txBody>
      </p:sp>
      <p:pic>
        <p:nvPicPr>
          <p:cNvPr id="6" name="Content Placeholder 5">
            <a:extLst>
              <a:ext uri="{FF2B5EF4-FFF2-40B4-BE49-F238E27FC236}">
                <a16:creationId xmlns:a16="http://schemas.microsoft.com/office/drawing/2014/main" xmlns="" id="{01D6D323-E1D4-4098-96B2-CD18CDA914C2}"/>
              </a:ext>
            </a:extLst>
          </p:cNvPr>
          <p:cNvPicPr>
            <a:picLocks noGrp="1" noChangeAspect="1"/>
          </p:cNvPicPr>
          <p:nvPr>
            <p:ph idx="1"/>
          </p:nvPr>
        </p:nvPicPr>
        <p:blipFill>
          <a:blip r:embed="rId2"/>
          <a:stretch>
            <a:fillRect/>
          </a:stretch>
        </p:blipFill>
        <p:spPr>
          <a:xfrm>
            <a:off x="567267" y="1625600"/>
            <a:ext cx="10033000" cy="1463942"/>
          </a:xfrm>
          <a:prstGeom prst="rect">
            <a:avLst/>
          </a:prstGeom>
        </p:spPr>
      </p:pic>
      <p:sp>
        <p:nvSpPr>
          <p:cNvPr id="4" name="Date Placeholder 3">
            <a:extLst>
              <a:ext uri="{FF2B5EF4-FFF2-40B4-BE49-F238E27FC236}">
                <a16:creationId xmlns:a16="http://schemas.microsoft.com/office/drawing/2014/main" xmlns="" id="{C566462E-E377-4667-B27C-BB809DE415EE}"/>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B1ECDF4A-8319-44EC-B6E9-FEF6383924E5}"/>
              </a:ext>
            </a:extLst>
          </p:cNvPr>
          <p:cNvSpPr>
            <a:spLocks noGrp="1"/>
          </p:cNvSpPr>
          <p:nvPr>
            <p:ph type="ftr" sz="quarter" idx="11"/>
          </p:nvPr>
        </p:nvSpPr>
        <p:spPr/>
        <p:txBody>
          <a:bodyPr/>
          <a:lstStyle/>
          <a:p>
            <a:r>
              <a:rPr lang="en-US"/>
              <a:t>Cancer Genetic Approach   M. KENJ     Damascus </a:t>
            </a:r>
          </a:p>
        </p:txBody>
      </p:sp>
      <p:pic>
        <p:nvPicPr>
          <p:cNvPr id="7" name="Picture 6">
            <a:extLst>
              <a:ext uri="{FF2B5EF4-FFF2-40B4-BE49-F238E27FC236}">
                <a16:creationId xmlns:a16="http://schemas.microsoft.com/office/drawing/2014/main" xmlns="" id="{78FE25EB-F90A-42D9-BE96-A128D2987A10}"/>
              </a:ext>
            </a:extLst>
          </p:cNvPr>
          <p:cNvPicPr>
            <a:picLocks noChangeAspect="1"/>
          </p:cNvPicPr>
          <p:nvPr/>
        </p:nvPicPr>
        <p:blipFill>
          <a:blip r:embed="rId3"/>
          <a:stretch>
            <a:fillRect/>
          </a:stretch>
        </p:blipFill>
        <p:spPr>
          <a:xfrm>
            <a:off x="1134533" y="3192997"/>
            <a:ext cx="9050867" cy="2956444"/>
          </a:xfrm>
          <a:prstGeom prst="rect">
            <a:avLst/>
          </a:prstGeom>
        </p:spPr>
      </p:pic>
      <p:pic>
        <p:nvPicPr>
          <p:cNvPr id="8" name="Picture 7">
            <a:extLst>
              <a:ext uri="{FF2B5EF4-FFF2-40B4-BE49-F238E27FC236}">
                <a16:creationId xmlns:a16="http://schemas.microsoft.com/office/drawing/2014/main" xmlns="" id="{4D292523-35DB-4C2D-B8A1-02806B24A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98" y="74611"/>
            <a:ext cx="982076" cy="1076855"/>
          </a:xfrm>
          <a:prstGeom prst="rect">
            <a:avLst/>
          </a:prstGeom>
        </p:spPr>
      </p:pic>
      <p:pic>
        <p:nvPicPr>
          <p:cNvPr id="3" name="Picture 2">
            <a:extLst>
              <a:ext uri="{FF2B5EF4-FFF2-40B4-BE49-F238E27FC236}">
                <a16:creationId xmlns:a16="http://schemas.microsoft.com/office/drawing/2014/main" xmlns="" id="{DF2A9E33-32A8-4595-A60C-6353FC8FF212}"/>
              </a:ext>
            </a:extLst>
          </p:cNvPr>
          <p:cNvPicPr>
            <a:picLocks noChangeAspect="1"/>
          </p:cNvPicPr>
          <p:nvPr/>
        </p:nvPicPr>
        <p:blipFill>
          <a:blip r:embed="rId5"/>
          <a:stretch>
            <a:fillRect/>
          </a:stretch>
        </p:blipFill>
        <p:spPr>
          <a:xfrm>
            <a:off x="9671050" y="723900"/>
            <a:ext cx="1028700" cy="542925"/>
          </a:xfrm>
          <a:prstGeom prst="rect">
            <a:avLst/>
          </a:prstGeom>
        </p:spPr>
      </p:pic>
      <p:sp>
        <p:nvSpPr>
          <p:cNvPr id="9" name="Slide Number Placeholder 8">
            <a:extLst>
              <a:ext uri="{FF2B5EF4-FFF2-40B4-BE49-F238E27FC236}">
                <a16:creationId xmlns:a16="http://schemas.microsoft.com/office/drawing/2014/main" xmlns="" id="{54773248-FAAF-4064-81AC-C058BEAD5D48}"/>
              </a:ext>
            </a:extLst>
          </p:cNvPr>
          <p:cNvSpPr>
            <a:spLocks noGrp="1"/>
          </p:cNvSpPr>
          <p:nvPr>
            <p:ph type="sldNum" sz="quarter" idx="12"/>
          </p:nvPr>
        </p:nvSpPr>
        <p:spPr/>
        <p:txBody>
          <a:bodyPr/>
          <a:lstStyle/>
          <a:p>
            <a:fld id="{30EFD5B4-FF50-4D7F-82EC-1E375E24F764}" type="slidenum">
              <a:rPr lang="en-US" smtClean="0"/>
              <a:t>38</a:t>
            </a:fld>
            <a:endParaRPr lang="en-US"/>
          </a:p>
        </p:txBody>
      </p:sp>
    </p:spTree>
    <p:extLst>
      <p:ext uri="{BB962C8B-B14F-4D97-AF65-F5344CB8AC3E}">
        <p14:creationId xmlns:p14="http://schemas.microsoft.com/office/powerpoint/2010/main" val="1253310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434CA6-66B9-4BEB-A55D-6E467B804459}"/>
              </a:ext>
            </a:extLst>
          </p:cNvPr>
          <p:cNvSpPr>
            <a:spLocks noGrp="1"/>
          </p:cNvSpPr>
          <p:nvPr>
            <p:ph type="title"/>
          </p:nvPr>
        </p:nvSpPr>
        <p:spPr/>
        <p:txBody>
          <a:bodyPr/>
          <a:lstStyle/>
          <a:p>
            <a:pPr algn="ctr"/>
            <a:r>
              <a:rPr lang="en-US" b="1" dirty="0">
                <a:solidFill>
                  <a:srgbClr val="009999"/>
                </a:solidFill>
              </a:rPr>
              <a:t>EGFR KRAS NRAS BRAF   Mutation Detection (Liquid Biopsy)        </a:t>
            </a:r>
          </a:p>
        </p:txBody>
      </p:sp>
      <p:sp>
        <p:nvSpPr>
          <p:cNvPr id="3" name="Content Placeholder 2">
            <a:extLst>
              <a:ext uri="{FF2B5EF4-FFF2-40B4-BE49-F238E27FC236}">
                <a16:creationId xmlns:a16="http://schemas.microsoft.com/office/drawing/2014/main" xmlns="" id="{FBEEDF6A-A7E2-4A1E-B524-37AAA1FB495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xmlns="" id="{CD52C0B2-0526-418E-BFEE-5A0D4E7F3DA4}"/>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DCAE2EA6-EA15-4CE2-B18E-D3EC1C07CFBE}"/>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905218EF-0CB5-447C-AEAB-717BF3D798FC}"/>
              </a:ext>
            </a:extLst>
          </p:cNvPr>
          <p:cNvPicPr>
            <a:picLocks noChangeAspect="1"/>
          </p:cNvPicPr>
          <p:nvPr/>
        </p:nvPicPr>
        <p:blipFill>
          <a:blip r:embed="rId2"/>
          <a:stretch>
            <a:fillRect/>
          </a:stretch>
        </p:blipFill>
        <p:spPr>
          <a:xfrm>
            <a:off x="1337733" y="2450015"/>
            <a:ext cx="9465734" cy="3366585"/>
          </a:xfrm>
          <a:prstGeom prst="rect">
            <a:avLst/>
          </a:prstGeom>
        </p:spPr>
      </p:pic>
      <p:pic>
        <p:nvPicPr>
          <p:cNvPr id="7" name="Picture 6">
            <a:extLst>
              <a:ext uri="{FF2B5EF4-FFF2-40B4-BE49-F238E27FC236}">
                <a16:creationId xmlns:a16="http://schemas.microsoft.com/office/drawing/2014/main" xmlns="" id="{FF4FD04A-F766-4FE8-A30B-4D8349C51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 y="74611"/>
            <a:ext cx="982076" cy="1076855"/>
          </a:xfrm>
          <a:prstGeom prst="rect">
            <a:avLst/>
          </a:prstGeom>
        </p:spPr>
      </p:pic>
      <p:pic>
        <p:nvPicPr>
          <p:cNvPr id="8" name="Picture 7">
            <a:extLst>
              <a:ext uri="{FF2B5EF4-FFF2-40B4-BE49-F238E27FC236}">
                <a16:creationId xmlns:a16="http://schemas.microsoft.com/office/drawing/2014/main" xmlns="" id="{2D08ABC8-4493-4CC1-BE6E-6ED3D55D651E}"/>
              </a:ext>
            </a:extLst>
          </p:cNvPr>
          <p:cNvPicPr>
            <a:picLocks noChangeAspect="1"/>
          </p:cNvPicPr>
          <p:nvPr/>
        </p:nvPicPr>
        <p:blipFill>
          <a:blip r:embed="rId4"/>
          <a:stretch>
            <a:fillRect/>
          </a:stretch>
        </p:blipFill>
        <p:spPr>
          <a:xfrm>
            <a:off x="1239251" y="1135856"/>
            <a:ext cx="1162050" cy="600075"/>
          </a:xfrm>
          <a:prstGeom prst="rect">
            <a:avLst/>
          </a:prstGeom>
        </p:spPr>
      </p:pic>
      <p:sp>
        <p:nvSpPr>
          <p:cNvPr id="9" name="Slide Number Placeholder 8">
            <a:extLst>
              <a:ext uri="{FF2B5EF4-FFF2-40B4-BE49-F238E27FC236}">
                <a16:creationId xmlns:a16="http://schemas.microsoft.com/office/drawing/2014/main" xmlns="" id="{EBAC6688-82E1-4433-A27F-0D102DD558A7}"/>
              </a:ext>
            </a:extLst>
          </p:cNvPr>
          <p:cNvSpPr>
            <a:spLocks noGrp="1"/>
          </p:cNvSpPr>
          <p:nvPr>
            <p:ph type="sldNum" sz="quarter" idx="12"/>
          </p:nvPr>
        </p:nvSpPr>
        <p:spPr/>
        <p:txBody>
          <a:bodyPr/>
          <a:lstStyle/>
          <a:p>
            <a:fld id="{30EFD5B4-FF50-4D7F-82EC-1E375E24F764}" type="slidenum">
              <a:rPr lang="en-US" smtClean="0"/>
              <a:t>39</a:t>
            </a:fld>
            <a:endParaRPr lang="en-US"/>
          </a:p>
        </p:txBody>
      </p:sp>
    </p:spTree>
    <p:extLst>
      <p:ext uri="{BB962C8B-B14F-4D97-AF65-F5344CB8AC3E}">
        <p14:creationId xmlns:p14="http://schemas.microsoft.com/office/powerpoint/2010/main" val="79518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37DA1-5040-44B3-A875-CED82AFC5D3C}"/>
              </a:ext>
            </a:extLst>
          </p:cNvPr>
          <p:cNvSpPr>
            <a:spLocks noGrp="1"/>
          </p:cNvSpPr>
          <p:nvPr>
            <p:ph type="title"/>
          </p:nvPr>
        </p:nvSpPr>
        <p:spPr/>
        <p:txBody>
          <a:bodyPr/>
          <a:lstStyle/>
          <a:p>
            <a:pPr algn="ctr"/>
            <a:r>
              <a:rPr lang="en-US" b="1" dirty="0">
                <a:solidFill>
                  <a:srgbClr val="009999"/>
                </a:solidFill>
              </a:rPr>
              <a:t>Genome</a:t>
            </a:r>
          </a:p>
        </p:txBody>
      </p:sp>
      <p:sp>
        <p:nvSpPr>
          <p:cNvPr id="3" name="Content Placeholder 2">
            <a:extLst>
              <a:ext uri="{FF2B5EF4-FFF2-40B4-BE49-F238E27FC236}">
                <a16:creationId xmlns:a16="http://schemas.microsoft.com/office/drawing/2014/main" xmlns="" id="{8B569A84-F007-4D2D-8EBC-643C9B62E207}"/>
              </a:ext>
            </a:extLst>
          </p:cNvPr>
          <p:cNvSpPr>
            <a:spLocks noGrp="1"/>
          </p:cNvSpPr>
          <p:nvPr>
            <p:ph idx="1"/>
          </p:nvPr>
        </p:nvSpPr>
        <p:spPr/>
        <p:txBody>
          <a:bodyPr/>
          <a:lstStyle/>
          <a:p>
            <a:r>
              <a:rPr lang="en-US" dirty="0"/>
              <a:t> The complete set of genetic information in an organism.</a:t>
            </a:r>
          </a:p>
          <a:p>
            <a:pPr marL="0" indent="0">
              <a:buNone/>
            </a:pPr>
            <a:endParaRPr lang="en-US" dirty="0"/>
          </a:p>
          <a:p>
            <a:r>
              <a:rPr lang="en-US" dirty="0"/>
              <a:t>Exons + Introns.</a:t>
            </a:r>
          </a:p>
          <a:p>
            <a:endParaRPr lang="en-US" dirty="0"/>
          </a:p>
          <a:p>
            <a:r>
              <a:rPr lang="en-US" dirty="0"/>
              <a:t>HG19  :  19969 genes.</a:t>
            </a:r>
          </a:p>
          <a:p>
            <a:endParaRPr lang="en-US" dirty="0"/>
          </a:p>
          <a:p>
            <a:r>
              <a:rPr lang="en-US" dirty="0"/>
              <a:t>3 billion base pairs.</a:t>
            </a:r>
          </a:p>
          <a:p>
            <a:endParaRPr lang="en-US" dirty="0"/>
          </a:p>
        </p:txBody>
      </p:sp>
      <p:sp>
        <p:nvSpPr>
          <p:cNvPr id="4" name="Date Placeholder 3">
            <a:extLst>
              <a:ext uri="{FF2B5EF4-FFF2-40B4-BE49-F238E27FC236}">
                <a16:creationId xmlns:a16="http://schemas.microsoft.com/office/drawing/2014/main" xmlns="" id="{1DF23C3F-116F-49B3-8002-BB642FC14A2F}"/>
              </a:ext>
            </a:extLst>
          </p:cNvPr>
          <p:cNvSpPr>
            <a:spLocks noGrp="1"/>
          </p:cNvSpPr>
          <p:nvPr>
            <p:ph type="dt" sz="half" idx="10"/>
          </p:nvPr>
        </p:nvSpPr>
        <p:spPr/>
        <p:txBody>
          <a:bodyPr/>
          <a:lstStyle/>
          <a:p>
            <a:r>
              <a:rPr lang="en-US"/>
              <a:t>08/Dec/2022</a:t>
            </a:r>
          </a:p>
        </p:txBody>
      </p:sp>
      <p:pic>
        <p:nvPicPr>
          <p:cNvPr id="5" name="Picture 4">
            <a:extLst>
              <a:ext uri="{FF2B5EF4-FFF2-40B4-BE49-F238E27FC236}">
                <a16:creationId xmlns:a16="http://schemas.microsoft.com/office/drawing/2014/main" xmlns="" id="{BBCA0E5F-34A9-4D91-BA30-CFE3A4956757}"/>
              </a:ext>
            </a:extLst>
          </p:cNvPr>
          <p:cNvPicPr>
            <a:picLocks noChangeAspect="1"/>
          </p:cNvPicPr>
          <p:nvPr/>
        </p:nvPicPr>
        <p:blipFill>
          <a:blip r:embed="rId2"/>
          <a:stretch>
            <a:fillRect/>
          </a:stretch>
        </p:blipFill>
        <p:spPr>
          <a:xfrm>
            <a:off x="7140698" y="2559241"/>
            <a:ext cx="3867612" cy="3707415"/>
          </a:xfrm>
          <a:prstGeom prst="rect">
            <a:avLst/>
          </a:prstGeom>
        </p:spPr>
      </p:pic>
      <p:sp>
        <p:nvSpPr>
          <p:cNvPr id="6" name="Footer Placeholder 5">
            <a:extLst>
              <a:ext uri="{FF2B5EF4-FFF2-40B4-BE49-F238E27FC236}">
                <a16:creationId xmlns:a16="http://schemas.microsoft.com/office/drawing/2014/main" xmlns="" id="{D5EF18E3-879E-4924-BF0F-7100C5F300DA}"/>
              </a:ext>
            </a:extLst>
          </p:cNvPr>
          <p:cNvSpPr>
            <a:spLocks noGrp="1"/>
          </p:cNvSpPr>
          <p:nvPr>
            <p:ph type="ftr" sz="quarter" idx="11"/>
          </p:nvPr>
        </p:nvSpPr>
        <p:spPr/>
        <p:txBody>
          <a:bodyPr/>
          <a:lstStyle/>
          <a:p>
            <a:r>
              <a:rPr lang="en-US"/>
              <a:t>Cancer Genetic Approach   M. KENJ     Damascus </a:t>
            </a:r>
          </a:p>
        </p:txBody>
      </p:sp>
      <p:sp>
        <p:nvSpPr>
          <p:cNvPr id="7" name="Slide Number Placeholder 6">
            <a:extLst>
              <a:ext uri="{FF2B5EF4-FFF2-40B4-BE49-F238E27FC236}">
                <a16:creationId xmlns:a16="http://schemas.microsoft.com/office/drawing/2014/main" xmlns="" id="{EEA0AF69-7BCD-49B4-80A6-9128C55D67EB}"/>
              </a:ext>
            </a:extLst>
          </p:cNvPr>
          <p:cNvSpPr>
            <a:spLocks noGrp="1"/>
          </p:cNvSpPr>
          <p:nvPr>
            <p:ph type="sldNum" sz="quarter" idx="12"/>
          </p:nvPr>
        </p:nvSpPr>
        <p:spPr/>
        <p:txBody>
          <a:bodyPr/>
          <a:lstStyle/>
          <a:p>
            <a:fld id="{30EFD5B4-FF50-4D7F-82EC-1E375E24F764}" type="slidenum">
              <a:rPr lang="en-US" smtClean="0"/>
              <a:t>4</a:t>
            </a:fld>
            <a:endParaRPr lang="en-US"/>
          </a:p>
        </p:txBody>
      </p:sp>
    </p:spTree>
    <p:extLst>
      <p:ext uri="{BB962C8B-B14F-4D97-AF65-F5344CB8AC3E}">
        <p14:creationId xmlns:p14="http://schemas.microsoft.com/office/powerpoint/2010/main" val="3857874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3636CA9-2EE4-49FC-9B14-5B56DA809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23"/>
            <a:ext cx="12192000" cy="6893123"/>
          </a:xfrm>
          <a:prstGeom prst="rect">
            <a:avLst/>
          </a:prstGeom>
        </p:spPr>
      </p:pic>
      <p:sp>
        <p:nvSpPr>
          <p:cNvPr id="2" name="Title 1">
            <a:extLst>
              <a:ext uri="{FF2B5EF4-FFF2-40B4-BE49-F238E27FC236}">
                <a16:creationId xmlns:a16="http://schemas.microsoft.com/office/drawing/2014/main" xmlns="" id="{A2AD5876-3A86-4A48-8682-A94541D49778}"/>
              </a:ext>
            </a:extLst>
          </p:cNvPr>
          <p:cNvSpPr>
            <a:spLocks noGrp="1"/>
          </p:cNvSpPr>
          <p:nvPr>
            <p:ph type="title"/>
          </p:nvPr>
        </p:nvSpPr>
        <p:spPr/>
        <p:txBody>
          <a:bodyPr/>
          <a:lstStyle/>
          <a:p>
            <a:pPr algn="ctr"/>
            <a:r>
              <a:rPr lang="en-US" b="1" dirty="0">
                <a:solidFill>
                  <a:srgbClr val="009999"/>
                </a:solidFill>
              </a:rPr>
              <a:t>MET Exon 14 skipping Mutations </a:t>
            </a:r>
            <a:r>
              <a:rPr lang="en-US" sz="3600" b="1" dirty="0">
                <a:solidFill>
                  <a:srgbClr val="009999"/>
                </a:solidFill>
              </a:rPr>
              <a:t>(3% NSCLC)</a:t>
            </a:r>
            <a:br>
              <a:rPr lang="en-US" sz="3600" b="1" dirty="0">
                <a:solidFill>
                  <a:srgbClr val="009999"/>
                </a:solidFill>
              </a:rPr>
            </a:br>
            <a:r>
              <a:rPr lang="en-US" sz="3200" b="1" dirty="0">
                <a:solidFill>
                  <a:srgbClr val="009999"/>
                </a:solidFill>
              </a:rPr>
              <a:t>(Adeno + Squamous)             </a:t>
            </a:r>
            <a:r>
              <a:rPr lang="en-US" sz="3200" b="1" dirty="0">
                <a:solidFill>
                  <a:srgbClr val="0000FF"/>
                </a:solidFill>
              </a:rPr>
              <a:t> FFPE</a:t>
            </a:r>
            <a:r>
              <a:rPr lang="en-US" sz="3200" dirty="0"/>
              <a:t> </a:t>
            </a:r>
          </a:p>
        </p:txBody>
      </p:sp>
      <p:pic>
        <p:nvPicPr>
          <p:cNvPr id="7" name="Content Placeholder 6">
            <a:extLst>
              <a:ext uri="{FF2B5EF4-FFF2-40B4-BE49-F238E27FC236}">
                <a16:creationId xmlns:a16="http://schemas.microsoft.com/office/drawing/2014/main" xmlns="" id="{F06F2931-F7F4-4248-831B-073A40F2CD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8200" y="2960490"/>
            <a:ext cx="5268823" cy="2653704"/>
          </a:xfrm>
        </p:spPr>
      </p:pic>
      <p:sp>
        <p:nvSpPr>
          <p:cNvPr id="4" name="Date Placeholder 3">
            <a:extLst>
              <a:ext uri="{FF2B5EF4-FFF2-40B4-BE49-F238E27FC236}">
                <a16:creationId xmlns:a16="http://schemas.microsoft.com/office/drawing/2014/main" xmlns="" id="{F66F6237-4D4C-49A5-B802-675C1DA48C55}"/>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7DA586D0-DB5C-4DE9-8CE0-5594948F1290}"/>
              </a:ext>
            </a:extLst>
          </p:cNvPr>
          <p:cNvSpPr>
            <a:spLocks noGrp="1"/>
          </p:cNvSpPr>
          <p:nvPr>
            <p:ph type="ftr" sz="quarter" idx="11"/>
          </p:nvPr>
        </p:nvSpPr>
        <p:spPr/>
        <p:txBody>
          <a:bodyPr/>
          <a:lstStyle/>
          <a:p>
            <a:r>
              <a:rPr lang="en-US"/>
              <a:t>Cancer Genetic Approach   M. KENJ     Damascus </a:t>
            </a:r>
          </a:p>
        </p:txBody>
      </p:sp>
      <p:sp>
        <p:nvSpPr>
          <p:cNvPr id="3" name="Slide Number Placeholder 2">
            <a:extLst>
              <a:ext uri="{FF2B5EF4-FFF2-40B4-BE49-F238E27FC236}">
                <a16:creationId xmlns:a16="http://schemas.microsoft.com/office/drawing/2014/main" xmlns="" id="{458D09B5-A300-4FEA-8C07-85E6E55F4A13}"/>
              </a:ext>
            </a:extLst>
          </p:cNvPr>
          <p:cNvSpPr>
            <a:spLocks noGrp="1"/>
          </p:cNvSpPr>
          <p:nvPr>
            <p:ph type="sldNum" sz="quarter" idx="12"/>
          </p:nvPr>
        </p:nvSpPr>
        <p:spPr/>
        <p:txBody>
          <a:bodyPr/>
          <a:lstStyle/>
          <a:p>
            <a:fld id="{221E28F4-49B5-47A8-8A01-15E163D73933}" type="slidenum">
              <a:rPr lang="en-US" smtClean="0"/>
              <a:t>40</a:t>
            </a:fld>
            <a:endParaRPr lang="en-US"/>
          </a:p>
        </p:txBody>
      </p:sp>
      <p:pic>
        <p:nvPicPr>
          <p:cNvPr id="8" name="Picture 7">
            <a:extLst>
              <a:ext uri="{FF2B5EF4-FFF2-40B4-BE49-F238E27FC236}">
                <a16:creationId xmlns:a16="http://schemas.microsoft.com/office/drawing/2014/main" xmlns="" id="{C761DE09-1D7D-40BE-9B4C-F3B6DA94E056}"/>
              </a:ext>
            </a:extLst>
          </p:cNvPr>
          <p:cNvPicPr>
            <a:picLocks noChangeAspect="1"/>
          </p:cNvPicPr>
          <p:nvPr/>
        </p:nvPicPr>
        <p:blipFill>
          <a:blip r:embed="rId4"/>
          <a:stretch>
            <a:fillRect/>
          </a:stretch>
        </p:blipFill>
        <p:spPr>
          <a:xfrm>
            <a:off x="9493250" y="1061773"/>
            <a:ext cx="1028700" cy="542925"/>
          </a:xfrm>
          <a:prstGeom prst="rect">
            <a:avLst/>
          </a:prstGeom>
        </p:spPr>
      </p:pic>
      <p:pic>
        <p:nvPicPr>
          <p:cNvPr id="6" name="Picture 5">
            <a:extLst>
              <a:ext uri="{FF2B5EF4-FFF2-40B4-BE49-F238E27FC236}">
                <a16:creationId xmlns:a16="http://schemas.microsoft.com/office/drawing/2014/main" xmlns="" id="{FCC16E5D-FE4C-4AE5-9E9D-F118F22BA823}"/>
              </a:ext>
            </a:extLst>
          </p:cNvPr>
          <p:cNvPicPr>
            <a:picLocks noChangeAspect="1"/>
          </p:cNvPicPr>
          <p:nvPr/>
        </p:nvPicPr>
        <p:blipFill>
          <a:blip r:embed="rId5"/>
          <a:stretch>
            <a:fillRect/>
          </a:stretch>
        </p:blipFill>
        <p:spPr>
          <a:xfrm>
            <a:off x="692150" y="2835276"/>
            <a:ext cx="4914900" cy="2809875"/>
          </a:xfrm>
          <a:prstGeom prst="rect">
            <a:avLst/>
          </a:prstGeom>
        </p:spPr>
      </p:pic>
    </p:spTree>
    <p:extLst>
      <p:ext uri="{BB962C8B-B14F-4D97-AF65-F5344CB8AC3E}">
        <p14:creationId xmlns:p14="http://schemas.microsoft.com/office/powerpoint/2010/main" val="215125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FE6622CF-B10D-4CA1-A2CB-A05EF189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068"/>
          </a:xfrm>
          <a:prstGeom prst="rect">
            <a:avLst/>
          </a:prstGeom>
        </p:spPr>
      </p:pic>
      <p:pic>
        <p:nvPicPr>
          <p:cNvPr id="11" name="Picture 10">
            <a:extLst>
              <a:ext uri="{FF2B5EF4-FFF2-40B4-BE49-F238E27FC236}">
                <a16:creationId xmlns:a16="http://schemas.microsoft.com/office/drawing/2014/main" xmlns="" id="{79A1A75A-C346-4969-928A-E989BFFE4494}"/>
              </a:ext>
            </a:extLst>
          </p:cNvPr>
          <p:cNvPicPr>
            <a:picLocks noChangeAspect="1"/>
          </p:cNvPicPr>
          <p:nvPr/>
        </p:nvPicPr>
        <p:blipFill>
          <a:blip r:embed="rId3"/>
          <a:stretch>
            <a:fillRect/>
          </a:stretch>
        </p:blipFill>
        <p:spPr>
          <a:xfrm>
            <a:off x="0" y="571581"/>
            <a:ext cx="12192000" cy="1346038"/>
          </a:xfrm>
          <a:prstGeom prst="rect">
            <a:avLst/>
          </a:prstGeom>
        </p:spPr>
      </p:pic>
      <p:pic>
        <p:nvPicPr>
          <p:cNvPr id="4" name="Content Placeholder 6">
            <a:extLst>
              <a:ext uri="{FF2B5EF4-FFF2-40B4-BE49-F238E27FC236}">
                <a16:creationId xmlns:a16="http://schemas.microsoft.com/office/drawing/2014/main" xmlns="" id="{C0128D8A-141D-49B2-8AA3-55BE28186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00" y="2546350"/>
            <a:ext cx="4610100" cy="3810000"/>
          </a:xfrm>
          <a:prstGeom prst="rect">
            <a:avLst/>
          </a:prstGeom>
        </p:spPr>
      </p:pic>
      <p:sp>
        <p:nvSpPr>
          <p:cNvPr id="2" name="Date Placeholder 1">
            <a:extLst>
              <a:ext uri="{FF2B5EF4-FFF2-40B4-BE49-F238E27FC236}">
                <a16:creationId xmlns:a16="http://schemas.microsoft.com/office/drawing/2014/main" xmlns="" id="{4C05B450-35E1-43D0-8C1B-FD01E103746A}"/>
              </a:ext>
            </a:extLst>
          </p:cNvPr>
          <p:cNvSpPr>
            <a:spLocks noGrp="1"/>
          </p:cNvSpPr>
          <p:nvPr>
            <p:ph type="dt" sz="half" idx="10"/>
          </p:nvPr>
        </p:nvSpPr>
        <p:spPr/>
        <p:txBody>
          <a:bodyPr/>
          <a:lstStyle/>
          <a:p>
            <a:r>
              <a:rPr lang="en-US"/>
              <a:t>08/Dec/2022</a:t>
            </a:r>
          </a:p>
        </p:txBody>
      </p:sp>
      <p:sp>
        <p:nvSpPr>
          <p:cNvPr id="3" name="Footer Placeholder 2">
            <a:extLst>
              <a:ext uri="{FF2B5EF4-FFF2-40B4-BE49-F238E27FC236}">
                <a16:creationId xmlns:a16="http://schemas.microsoft.com/office/drawing/2014/main" xmlns="" id="{798E4150-365F-4823-A09D-E2C04BA15FF2}"/>
              </a:ext>
            </a:extLst>
          </p:cNvPr>
          <p:cNvSpPr>
            <a:spLocks noGrp="1"/>
          </p:cNvSpPr>
          <p:nvPr>
            <p:ph type="ftr" sz="quarter" idx="11"/>
          </p:nvPr>
        </p:nvSpPr>
        <p:spPr/>
        <p:txBody>
          <a:bodyPr/>
          <a:lstStyle/>
          <a:p>
            <a:r>
              <a:rPr lang="en-US"/>
              <a:t>Cancer Genetic Approach   M. KENJ     Damascus </a:t>
            </a:r>
          </a:p>
        </p:txBody>
      </p:sp>
      <p:sp>
        <p:nvSpPr>
          <p:cNvPr id="5" name="Slide Number Placeholder 4">
            <a:extLst>
              <a:ext uri="{FF2B5EF4-FFF2-40B4-BE49-F238E27FC236}">
                <a16:creationId xmlns:a16="http://schemas.microsoft.com/office/drawing/2014/main" xmlns="" id="{FF2C60D4-1692-479B-86E3-8B231CB8475D}"/>
              </a:ext>
            </a:extLst>
          </p:cNvPr>
          <p:cNvSpPr>
            <a:spLocks noGrp="1"/>
          </p:cNvSpPr>
          <p:nvPr>
            <p:ph type="sldNum" sz="quarter" idx="12"/>
          </p:nvPr>
        </p:nvSpPr>
        <p:spPr/>
        <p:txBody>
          <a:bodyPr/>
          <a:lstStyle/>
          <a:p>
            <a:fld id="{30EFD5B4-FF50-4D7F-82EC-1E375E24F764}" type="slidenum">
              <a:rPr lang="en-US" smtClean="0"/>
              <a:t>41</a:t>
            </a:fld>
            <a:endParaRPr lang="en-US"/>
          </a:p>
        </p:txBody>
      </p:sp>
    </p:spTree>
    <p:extLst>
      <p:ext uri="{BB962C8B-B14F-4D97-AF65-F5344CB8AC3E}">
        <p14:creationId xmlns:p14="http://schemas.microsoft.com/office/powerpoint/2010/main" val="2905969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4CB59-EF40-443F-9AD4-05403F3894A2}"/>
              </a:ext>
            </a:extLst>
          </p:cNvPr>
          <p:cNvSpPr>
            <a:spLocks noGrp="1"/>
          </p:cNvSpPr>
          <p:nvPr>
            <p:ph type="title"/>
          </p:nvPr>
        </p:nvSpPr>
        <p:spPr/>
        <p:txBody>
          <a:bodyPr>
            <a:normAutofit/>
          </a:bodyPr>
          <a:lstStyle/>
          <a:p>
            <a:pPr algn="ctr"/>
            <a:r>
              <a:rPr lang="en-US" sz="3200" b="1" dirty="0">
                <a:solidFill>
                  <a:srgbClr val="009999"/>
                </a:solidFill>
              </a:rPr>
              <a:t>EGFR Status in Kenj Genetic Labs - Syria </a:t>
            </a:r>
            <a:br>
              <a:rPr lang="en-US" sz="3200" b="1" dirty="0">
                <a:solidFill>
                  <a:srgbClr val="009999"/>
                </a:solidFill>
              </a:rPr>
            </a:br>
            <a:r>
              <a:rPr lang="en-US" sz="3200" b="1" dirty="0">
                <a:solidFill>
                  <a:srgbClr val="009999"/>
                </a:solidFill>
              </a:rPr>
              <a:t>(NSCLC)</a:t>
            </a:r>
          </a:p>
        </p:txBody>
      </p:sp>
      <p:sp>
        <p:nvSpPr>
          <p:cNvPr id="3" name="Text Placeholder 2">
            <a:extLst>
              <a:ext uri="{FF2B5EF4-FFF2-40B4-BE49-F238E27FC236}">
                <a16:creationId xmlns:a16="http://schemas.microsoft.com/office/drawing/2014/main" xmlns="" id="{E1925510-902E-4FBE-A10A-20144616CDBD}"/>
              </a:ext>
            </a:extLst>
          </p:cNvPr>
          <p:cNvSpPr>
            <a:spLocks noGrp="1"/>
          </p:cNvSpPr>
          <p:nvPr>
            <p:ph type="body" idx="1"/>
          </p:nvPr>
        </p:nvSpPr>
        <p:spPr/>
        <p:txBody>
          <a:bodyPr/>
          <a:lstStyle/>
          <a:p>
            <a:pPr algn="ctr"/>
            <a:r>
              <a:rPr lang="en-US" dirty="0"/>
              <a:t>June. 2011 – Jan. 2020</a:t>
            </a:r>
          </a:p>
        </p:txBody>
      </p:sp>
      <p:sp>
        <p:nvSpPr>
          <p:cNvPr id="4" name="Content Placeholder 3">
            <a:extLst>
              <a:ext uri="{FF2B5EF4-FFF2-40B4-BE49-F238E27FC236}">
                <a16:creationId xmlns:a16="http://schemas.microsoft.com/office/drawing/2014/main" xmlns="" id="{007163FA-6A40-4932-8FA4-3E494089CDB5}"/>
              </a:ext>
            </a:extLst>
          </p:cNvPr>
          <p:cNvSpPr>
            <a:spLocks noGrp="1"/>
          </p:cNvSpPr>
          <p:nvPr>
            <p:ph sz="half" idx="2"/>
          </p:nvPr>
        </p:nvSpPr>
        <p:spPr/>
        <p:txBody>
          <a:bodyPr/>
          <a:lstStyle/>
          <a:p>
            <a:r>
              <a:rPr lang="en-US" dirty="0"/>
              <a:t>993 patients.</a:t>
            </a:r>
          </a:p>
          <a:p>
            <a:r>
              <a:rPr lang="en-US" dirty="0"/>
              <a:t>186 EGFR positive 18.7 %.</a:t>
            </a:r>
          </a:p>
          <a:p>
            <a:r>
              <a:rPr lang="en-US" dirty="0"/>
              <a:t>53.5 % females (EGFR +).</a:t>
            </a:r>
          </a:p>
          <a:p>
            <a:r>
              <a:rPr lang="en-US" dirty="0"/>
              <a:t>66 % Non smokers.</a:t>
            </a:r>
          </a:p>
          <a:p>
            <a:endParaRPr lang="en-US" dirty="0"/>
          </a:p>
        </p:txBody>
      </p:sp>
      <p:sp>
        <p:nvSpPr>
          <p:cNvPr id="5" name="Text Placeholder 4">
            <a:extLst>
              <a:ext uri="{FF2B5EF4-FFF2-40B4-BE49-F238E27FC236}">
                <a16:creationId xmlns:a16="http://schemas.microsoft.com/office/drawing/2014/main" xmlns="" id="{ECDF128A-E349-40D5-ADC6-71E0B91A05BE}"/>
              </a:ext>
            </a:extLst>
          </p:cNvPr>
          <p:cNvSpPr>
            <a:spLocks noGrp="1"/>
          </p:cNvSpPr>
          <p:nvPr>
            <p:ph type="body" sz="quarter" idx="3"/>
          </p:nvPr>
        </p:nvSpPr>
        <p:spPr/>
        <p:txBody>
          <a:bodyPr/>
          <a:lstStyle/>
          <a:p>
            <a:pPr algn="ctr"/>
            <a:r>
              <a:rPr lang="en-US" dirty="0"/>
              <a:t>June. 2011 -  Aug 2022</a:t>
            </a:r>
          </a:p>
        </p:txBody>
      </p:sp>
      <p:sp>
        <p:nvSpPr>
          <p:cNvPr id="6" name="Content Placeholder 5">
            <a:extLst>
              <a:ext uri="{FF2B5EF4-FFF2-40B4-BE49-F238E27FC236}">
                <a16:creationId xmlns:a16="http://schemas.microsoft.com/office/drawing/2014/main" xmlns="" id="{0E8FA587-A51A-4823-840C-E3AF2D058330}"/>
              </a:ext>
            </a:extLst>
          </p:cNvPr>
          <p:cNvSpPr>
            <a:spLocks noGrp="1"/>
          </p:cNvSpPr>
          <p:nvPr>
            <p:ph sz="quarter" idx="4"/>
          </p:nvPr>
        </p:nvSpPr>
        <p:spPr/>
        <p:txBody>
          <a:bodyPr/>
          <a:lstStyle/>
          <a:p>
            <a:r>
              <a:rPr lang="en-US" dirty="0"/>
              <a:t>1404 patients.</a:t>
            </a:r>
          </a:p>
          <a:p>
            <a:r>
              <a:rPr lang="en-US" dirty="0"/>
              <a:t>251 EGFR positive  </a:t>
            </a:r>
            <a:r>
              <a:rPr lang="en-US" dirty="0">
                <a:solidFill>
                  <a:srgbClr val="0000FF"/>
                </a:solidFill>
              </a:rPr>
              <a:t>17.87 %</a:t>
            </a:r>
            <a:r>
              <a:rPr lang="en-US" dirty="0"/>
              <a:t>.</a:t>
            </a:r>
          </a:p>
          <a:p>
            <a:r>
              <a:rPr lang="en-US" dirty="0"/>
              <a:t>55 % females (EGFR +).</a:t>
            </a:r>
          </a:p>
          <a:p>
            <a:r>
              <a:rPr lang="en-US" dirty="0"/>
              <a:t>64 % Non smokers.</a:t>
            </a:r>
          </a:p>
        </p:txBody>
      </p:sp>
      <p:sp>
        <p:nvSpPr>
          <p:cNvPr id="7" name="Date Placeholder 6">
            <a:extLst>
              <a:ext uri="{FF2B5EF4-FFF2-40B4-BE49-F238E27FC236}">
                <a16:creationId xmlns:a16="http://schemas.microsoft.com/office/drawing/2014/main" xmlns="" id="{075F19BD-443C-4560-B6CA-D4AAC0A1E3F8}"/>
              </a:ext>
            </a:extLst>
          </p:cNvPr>
          <p:cNvSpPr>
            <a:spLocks noGrp="1"/>
          </p:cNvSpPr>
          <p:nvPr>
            <p:ph type="dt" sz="half" idx="10"/>
          </p:nvPr>
        </p:nvSpPr>
        <p:spPr/>
        <p:txBody>
          <a:bodyPr/>
          <a:lstStyle/>
          <a:p>
            <a:r>
              <a:rPr lang="en-US"/>
              <a:t>08/Dec/2022</a:t>
            </a:r>
          </a:p>
        </p:txBody>
      </p:sp>
      <p:sp>
        <p:nvSpPr>
          <p:cNvPr id="8" name="Footer Placeholder 7">
            <a:extLst>
              <a:ext uri="{FF2B5EF4-FFF2-40B4-BE49-F238E27FC236}">
                <a16:creationId xmlns:a16="http://schemas.microsoft.com/office/drawing/2014/main" xmlns="" id="{9F2CEC98-167F-4B37-9D57-F2F33B3EEF49}"/>
              </a:ext>
            </a:extLst>
          </p:cNvPr>
          <p:cNvSpPr>
            <a:spLocks noGrp="1"/>
          </p:cNvSpPr>
          <p:nvPr>
            <p:ph type="ftr" sz="quarter" idx="11"/>
          </p:nvPr>
        </p:nvSpPr>
        <p:spPr/>
        <p:txBody>
          <a:bodyPr/>
          <a:lstStyle/>
          <a:p>
            <a:r>
              <a:rPr lang="en-US"/>
              <a:t>Cancer Genetic Approach   M. KENJ     Damascus </a:t>
            </a:r>
          </a:p>
        </p:txBody>
      </p:sp>
      <p:pic>
        <p:nvPicPr>
          <p:cNvPr id="9" name="Picture 8">
            <a:extLst>
              <a:ext uri="{FF2B5EF4-FFF2-40B4-BE49-F238E27FC236}">
                <a16:creationId xmlns:a16="http://schemas.microsoft.com/office/drawing/2014/main" xmlns="" id="{314E5067-3638-4844-A1D5-43557FDF4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32" y="226749"/>
            <a:ext cx="1678455" cy="1840441"/>
          </a:xfrm>
          <a:prstGeom prst="rect">
            <a:avLst/>
          </a:prstGeom>
        </p:spPr>
      </p:pic>
      <p:sp>
        <p:nvSpPr>
          <p:cNvPr id="10" name="Slide Number Placeholder 9">
            <a:extLst>
              <a:ext uri="{FF2B5EF4-FFF2-40B4-BE49-F238E27FC236}">
                <a16:creationId xmlns:a16="http://schemas.microsoft.com/office/drawing/2014/main" xmlns="" id="{AD6F8096-0C35-4AB7-804C-E6318B92CE5C}"/>
              </a:ext>
            </a:extLst>
          </p:cNvPr>
          <p:cNvSpPr>
            <a:spLocks noGrp="1"/>
          </p:cNvSpPr>
          <p:nvPr>
            <p:ph type="sldNum" sz="quarter" idx="12"/>
          </p:nvPr>
        </p:nvSpPr>
        <p:spPr/>
        <p:txBody>
          <a:bodyPr/>
          <a:lstStyle/>
          <a:p>
            <a:fld id="{221E28F4-49B5-47A8-8A01-15E163D73933}" type="slidenum">
              <a:rPr lang="en-US" smtClean="0"/>
              <a:t>42</a:t>
            </a:fld>
            <a:endParaRPr lang="en-US"/>
          </a:p>
        </p:txBody>
      </p:sp>
    </p:spTree>
    <p:extLst>
      <p:ext uri="{BB962C8B-B14F-4D97-AF65-F5344CB8AC3E}">
        <p14:creationId xmlns:p14="http://schemas.microsoft.com/office/powerpoint/2010/main" val="4071479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5F9FF-9449-48A9-BB57-4877819BE39C}"/>
              </a:ext>
            </a:extLst>
          </p:cNvPr>
          <p:cNvSpPr>
            <a:spLocks noGrp="1"/>
          </p:cNvSpPr>
          <p:nvPr>
            <p:ph type="title"/>
          </p:nvPr>
        </p:nvSpPr>
        <p:spPr/>
        <p:txBody>
          <a:bodyPr>
            <a:normAutofit/>
          </a:bodyPr>
          <a:lstStyle/>
          <a:p>
            <a:pPr algn="ctr"/>
            <a:r>
              <a:rPr lang="en-US" sz="3200" b="1" dirty="0">
                <a:solidFill>
                  <a:srgbClr val="009999"/>
                </a:solidFill>
              </a:rPr>
              <a:t>EGFR Status in Kenj Genetic Labs – Syria</a:t>
            </a:r>
            <a:br>
              <a:rPr lang="en-US" sz="3200" b="1" dirty="0">
                <a:solidFill>
                  <a:srgbClr val="009999"/>
                </a:solidFill>
              </a:rPr>
            </a:br>
            <a:r>
              <a:rPr lang="en-US" sz="3200" b="1" dirty="0">
                <a:solidFill>
                  <a:srgbClr val="009999"/>
                </a:solidFill>
              </a:rPr>
              <a:t> (NSCLC)</a:t>
            </a:r>
            <a:endParaRPr lang="en-US" sz="3200" dirty="0">
              <a:solidFill>
                <a:srgbClr val="009999"/>
              </a:solidFill>
            </a:endParaRPr>
          </a:p>
        </p:txBody>
      </p:sp>
      <p:sp>
        <p:nvSpPr>
          <p:cNvPr id="3" name="Content Placeholder 2">
            <a:extLst>
              <a:ext uri="{FF2B5EF4-FFF2-40B4-BE49-F238E27FC236}">
                <a16:creationId xmlns:a16="http://schemas.microsoft.com/office/drawing/2014/main" xmlns="" id="{1779D220-2667-4AA4-9D44-E1F26110B7A6}"/>
              </a:ext>
            </a:extLst>
          </p:cNvPr>
          <p:cNvSpPr>
            <a:spLocks noGrp="1"/>
          </p:cNvSpPr>
          <p:nvPr>
            <p:ph idx="1"/>
          </p:nvPr>
        </p:nvSpPr>
        <p:spPr/>
        <p:txBody>
          <a:bodyPr/>
          <a:lstStyle/>
          <a:p>
            <a:endParaRPr lang="en-US" dirty="0"/>
          </a:p>
          <a:p>
            <a:endParaRPr lang="en-US" dirty="0"/>
          </a:p>
          <a:p>
            <a:r>
              <a:rPr lang="en-US" dirty="0"/>
              <a:t>EXON 19 : 58%.     </a:t>
            </a:r>
            <a:r>
              <a:rPr lang="en-US" b="1" dirty="0">
                <a:solidFill>
                  <a:srgbClr val="0000FF"/>
                </a:solidFill>
              </a:rPr>
              <a:t>Exon 19 p. E746-A750 del c.2235-2249 del</a:t>
            </a:r>
            <a:r>
              <a:rPr lang="en-US" b="1" dirty="0"/>
              <a:t> 34.4%</a:t>
            </a:r>
            <a:endParaRPr lang="en-US" dirty="0"/>
          </a:p>
          <a:p>
            <a:r>
              <a:rPr lang="en-US" dirty="0"/>
              <a:t>EXON 21 : 22.5%.</a:t>
            </a:r>
          </a:p>
          <a:p>
            <a:r>
              <a:rPr lang="en-US" dirty="0"/>
              <a:t>EXON 18 : 13.7%.</a:t>
            </a:r>
          </a:p>
          <a:p>
            <a:r>
              <a:rPr lang="en-US" dirty="0"/>
              <a:t>EXON 20 :  5.3%.</a:t>
            </a:r>
          </a:p>
        </p:txBody>
      </p:sp>
      <p:sp>
        <p:nvSpPr>
          <p:cNvPr id="4" name="Date Placeholder 3">
            <a:extLst>
              <a:ext uri="{FF2B5EF4-FFF2-40B4-BE49-F238E27FC236}">
                <a16:creationId xmlns:a16="http://schemas.microsoft.com/office/drawing/2014/main" xmlns="" id="{FF42109C-A7C0-47B0-B7D2-22E1C59DBECA}"/>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9F0279BE-BD9B-4903-9739-D3E6934F0668}"/>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4C2FE10C-12D1-4638-A058-40E412CB2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32" y="226749"/>
            <a:ext cx="1678455" cy="1840441"/>
          </a:xfrm>
          <a:prstGeom prst="rect">
            <a:avLst/>
          </a:prstGeom>
        </p:spPr>
      </p:pic>
      <p:sp>
        <p:nvSpPr>
          <p:cNvPr id="7" name="Slide Number Placeholder 6">
            <a:extLst>
              <a:ext uri="{FF2B5EF4-FFF2-40B4-BE49-F238E27FC236}">
                <a16:creationId xmlns:a16="http://schemas.microsoft.com/office/drawing/2014/main" xmlns="" id="{0E55EE88-67B3-4474-A00A-D2217ABF9007}"/>
              </a:ext>
            </a:extLst>
          </p:cNvPr>
          <p:cNvSpPr>
            <a:spLocks noGrp="1"/>
          </p:cNvSpPr>
          <p:nvPr>
            <p:ph type="sldNum" sz="quarter" idx="12"/>
          </p:nvPr>
        </p:nvSpPr>
        <p:spPr/>
        <p:txBody>
          <a:bodyPr/>
          <a:lstStyle/>
          <a:p>
            <a:fld id="{221E28F4-49B5-47A8-8A01-15E163D73933}" type="slidenum">
              <a:rPr lang="en-US" smtClean="0"/>
              <a:t>43</a:t>
            </a:fld>
            <a:endParaRPr lang="en-US"/>
          </a:p>
        </p:txBody>
      </p:sp>
    </p:spTree>
    <p:extLst>
      <p:ext uri="{BB962C8B-B14F-4D97-AF65-F5344CB8AC3E}">
        <p14:creationId xmlns:p14="http://schemas.microsoft.com/office/powerpoint/2010/main" val="4012414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5F9FF-9449-48A9-BB57-4877819BE39C}"/>
              </a:ext>
            </a:extLst>
          </p:cNvPr>
          <p:cNvSpPr>
            <a:spLocks noGrp="1"/>
          </p:cNvSpPr>
          <p:nvPr>
            <p:ph type="title"/>
          </p:nvPr>
        </p:nvSpPr>
        <p:spPr/>
        <p:txBody>
          <a:bodyPr>
            <a:normAutofit/>
          </a:bodyPr>
          <a:lstStyle/>
          <a:p>
            <a:pPr algn="ctr"/>
            <a:r>
              <a:rPr lang="en-US" sz="3600" b="1" dirty="0"/>
              <a:t>    </a:t>
            </a:r>
            <a:r>
              <a:rPr lang="en-US" sz="3600" b="1" dirty="0">
                <a:solidFill>
                  <a:srgbClr val="009999"/>
                </a:solidFill>
              </a:rPr>
              <a:t>KRAS Status in Kenj Genetic Labs - Syria </a:t>
            </a:r>
            <a:br>
              <a:rPr lang="en-US" sz="3600" b="1" dirty="0">
                <a:solidFill>
                  <a:srgbClr val="009999"/>
                </a:solidFill>
              </a:rPr>
            </a:br>
            <a:r>
              <a:rPr lang="en-US" sz="3600" b="1" dirty="0">
                <a:solidFill>
                  <a:srgbClr val="009999"/>
                </a:solidFill>
              </a:rPr>
              <a:t>(CRCs)</a:t>
            </a:r>
            <a:endParaRPr lang="en-US" sz="3600" dirty="0">
              <a:solidFill>
                <a:srgbClr val="009999"/>
              </a:solidFill>
            </a:endParaRPr>
          </a:p>
        </p:txBody>
      </p:sp>
      <p:sp>
        <p:nvSpPr>
          <p:cNvPr id="3" name="Content Placeholder 2">
            <a:extLst>
              <a:ext uri="{FF2B5EF4-FFF2-40B4-BE49-F238E27FC236}">
                <a16:creationId xmlns:a16="http://schemas.microsoft.com/office/drawing/2014/main" xmlns="" id="{1779D220-2667-4AA4-9D44-E1F26110B7A6}"/>
              </a:ext>
            </a:extLst>
          </p:cNvPr>
          <p:cNvSpPr>
            <a:spLocks noGrp="1"/>
          </p:cNvSpPr>
          <p:nvPr>
            <p:ph idx="1"/>
          </p:nvPr>
        </p:nvSpPr>
        <p:spPr/>
        <p:txBody>
          <a:bodyPr>
            <a:normAutofit/>
          </a:bodyPr>
          <a:lstStyle/>
          <a:p>
            <a:endParaRPr lang="en-US" dirty="0"/>
          </a:p>
          <a:p>
            <a:pPr marL="0" indent="0">
              <a:buNone/>
            </a:pPr>
            <a:r>
              <a:rPr lang="en-US" b="1" dirty="0"/>
              <a:t>Dec. 2010 – Aug 2022</a:t>
            </a:r>
          </a:p>
          <a:p>
            <a:r>
              <a:rPr lang="en-US" dirty="0"/>
              <a:t>1275 patients.</a:t>
            </a:r>
          </a:p>
          <a:p>
            <a:r>
              <a:rPr lang="en-US" dirty="0"/>
              <a:t>571 KRAS positive </a:t>
            </a:r>
            <a:r>
              <a:rPr lang="en-US" dirty="0">
                <a:solidFill>
                  <a:srgbClr val="0000FF"/>
                </a:solidFill>
              </a:rPr>
              <a:t>44.78 %</a:t>
            </a:r>
            <a:r>
              <a:rPr lang="en-US" dirty="0"/>
              <a:t>.</a:t>
            </a:r>
          </a:p>
          <a:p>
            <a:r>
              <a:rPr lang="en-US" dirty="0"/>
              <a:t>52.1 % Males.</a:t>
            </a:r>
          </a:p>
          <a:p>
            <a:r>
              <a:rPr lang="en-US" b="1" dirty="0">
                <a:solidFill>
                  <a:srgbClr val="0000FF"/>
                </a:solidFill>
              </a:rPr>
              <a:t>EXON2   92.5 %</a:t>
            </a:r>
          </a:p>
          <a:p>
            <a:r>
              <a:rPr lang="fr-FR" b="1" dirty="0"/>
              <a:t>KRAS codon 12 Asp</a:t>
            </a:r>
            <a:r>
              <a:rPr lang="fr-FR" dirty="0"/>
              <a:t>  (KRAS c.35G&gt;A (G12D))  37.3 %. </a:t>
            </a:r>
            <a:r>
              <a:rPr lang="fr-FR" sz="2000" dirty="0"/>
              <a:t>(16.7 % of patients)</a:t>
            </a:r>
          </a:p>
          <a:p>
            <a:r>
              <a:rPr lang="fr-FR" b="1" dirty="0">
                <a:solidFill>
                  <a:srgbClr val="FF0000"/>
                </a:solidFill>
              </a:rPr>
              <a:t>KRAS codon 12 CYS</a:t>
            </a:r>
            <a:r>
              <a:rPr lang="fr-FR" dirty="0">
                <a:solidFill>
                  <a:srgbClr val="FF0000"/>
                </a:solidFill>
              </a:rPr>
              <a:t>  (KRAS c.34G&gt;T (G12C)).    7.5%. </a:t>
            </a:r>
            <a:r>
              <a:rPr lang="fr-FR" sz="2000" dirty="0">
                <a:solidFill>
                  <a:srgbClr val="FF0000"/>
                </a:solidFill>
              </a:rPr>
              <a:t>(3.3 % of patients)</a:t>
            </a:r>
          </a:p>
          <a:p>
            <a:endParaRPr lang="en-US" dirty="0"/>
          </a:p>
          <a:p>
            <a:endParaRPr lang="fr-FR"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xmlns="" id="{FF42109C-A7C0-47B0-B7D2-22E1C59DBECA}"/>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9F0279BE-BD9B-4903-9739-D3E6934F0668}"/>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4C2FE10C-12D1-4638-A058-40E412CB2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32" y="260616"/>
            <a:ext cx="1678455" cy="1840441"/>
          </a:xfrm>
          <a:prstGeom prst="rect">
            <a:avLst/>
          </a:prstGeom>
        </p:spPr>
      </p:pic>
      <p:pic>
        <p:nvPicPr>
          <p:cNvPr id="8" name="Picture 7">
            <a:extLst>
              <a:ext uri="{FF2B5EF4-FFF2-40B4-BE49-F238E27FC236}">
                <a16:creationId xmlns:a16="http://schemas.microsoft.com/office/drawing/2014/main" xmlns="" id="{D8370611-6E02-4A94-B263-DE6BAEDEE053}"/>
              </a:ext>
            </a:extLst>
          </p:cNvPr>
          <p:cNvPicPr>
            <a:picLocks noChangeAspect="1"/>
          </p:cNvPicPr>
          <p:nvPr/>
        </p:nvPicPr>
        <p:blipFill>
          <a:blip r:embed="rId3"/>
          <a:stretch>
            <a:fillRect/>
          </a:stretch>
        </p:blipFill>
        <p:spPr>
          <a:xfrm>
            <a:off x="5531443" y="2141044"/>
            <a:ext cx="6389626" cy="1325562"/>
          </a:xfrm>
          <a:prstGeom prst="rect">
            <a:avLst/>
          </a:prstGeom>
        </p:spPr>
      </p:pic>
      <p:sp>
        <p:nvSpPr>
          <p:cNvPr id="7" name="Slide Number Placeholder 6">
            <a:extLst>
              <a:ext uri="{FF2B5EF4-FFF2-40B4-BE49-F238E27FC236}">
                <a16:creationId xmlns:a16="http://schemas.microsoft.com/office/drawing/2014/main" xmlns="" id="{631B9B93-F984-4CA9-B4F0-F7EF0C8EB3B6}"/>
              </a:ext>
            </a:extLst>
          </p:cNvPr>
          <p:cNvSpPr>
            <a:spLocks noGrp="1"/>
          </p:cNvSpPr>
          <p:nvPr>
            <p:ph type="sldNum" sz="quarter" idx="12"/>
          </p:nvPr>
        </p:nvSpPr>
        <p:spPr/>
        <p:txBody>
          <a:bodyPr/>
          <a:lstStyle/>
          <a:p>
            <a:fld id="{221E28F4-49B5-47A8-8A01-15E163D73933}" type="slidenum">
              <a:rPr lang="en-US" smtClean="0"/>
              <a:t>44</a:t>
            </a:fld>
            <a:endParaRPr lang="en-US"/>
          </a:p>
        </p:txBody>
      </p:sp>
    </p:spTree>
    <p:extLst>
      <p:ext uri="{BB962C8B-B14F-4D97-AF65-F5344CB8AC3E}">
        <p14:creationId xmlns:p14="http://schemas.microsoft.com/office/powerpoint/2010/main" val="238084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A21BB-DB94-44AE-852B-8AEBC69EA80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DC49C6CA-0B17-42F5-8DEF-C9D2B781008C}"/>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8941FEAE-304B-4430-A4FB-78C155FA19D6}"/>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5D7BAD0-C072-430C-8FAB-7E7CD472AAA9}"/>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B0F83371-BF8F-4B44-B0F6-DB89D84ED9D0}"/>
              </a:ext>
            </a:extLst>
          </p:cNvPr>
          <p:cNvSpPr>
            <a:spLocks noGrp="1"/>
          </p:cNvSpPr>
          <p:nvPr>
            <p:ph sz="quarter" idx="4"/>
          </p:nvPr>
        </p:nvSpPr>
        <p:spPr/>
        <p:txBody>
          <a:bodyPr/>
          <a:lstStyle/>
          <a:p>
            <a:endParaRPr lang="en-US"/>
          </a:p>
        </p:txBody>
      </p:sp>
      <p:sp>
        <p:nvSpPr>
          <p:cNvPr id="7" name="Date Placeholder 6">
            <a:extLst>
              <a:ext uri="{FF2B5EF4-FFF2-40B4-BE49-F238E27FC236}">
                <a16:creationId xmlns:a16="http://schemas.microsoft.com/office/drawing/2014/main" xmlns="" id="{7F69734C-46C0-47A3-9EC8-205217A17E34}"/>
              </a:ext>
            </a:extLst>
          </p:cNvPr>
          <p:cNvSpPr>
            <a:spLocks noGrp="1"/>
          </p:cNvSpPr>
          <p:nvPr>
            <p:ph type="dt" sz="half" idx="10"/>
          </p:nvPr>
        </p:nvSpPr>
        <p:spPr/>
        <p:txBody>
          <a:bodyPr/>
          <a:lstStyle/>
          <a:p>
            <a:r>
              <a:rPr lang="en-US"/>
              <a:t>08/Dec/2022</a:t>
            </a:r>
          </a:p>
        </p:txBody>
      </p:sp>
      <p:sp>
        <p:nvSpPr>
          <p:cNvPr id="8" name="Footer Placeholder 7">
            <a:extLst>
              <a:ext uri="{FF2B5EF4-FFF2-40B4-BE49-F238E27FC236}">
                <a16:creationId xmlns:a16="http://schemas.microsoft.com/office/drawing/2014/main" xmlns="" id="{AB0DFD94-7938-4A7A-8D4C-955808E967A0}"/>
              </a:ext>
            </a:extLst>
          </p:cNvPr>
          <p:cNvSpPr>
            <a:spLocks noGrp="1"/>
          </p:cNvSpPr>
          <p:nvPr>
            <p:ph type="ftr" sz="quarter" idx="11"/>
          </p:nvPr>
        </p:nvSpPr>
        <p:spPr/>
        <p:txBody>
          <a:bodyPr/>
          <a:lstStyle/>
          <a:p>
            <a:r>
              <a:rPr lang="en-US"/>
              <a:t>Cancer Genetic Approach   M. KENJ     Damascus </a:t>
            </a:r>
          </a:p>
        </p:txBody>
      </p:sp>
      <p:sp>
        <p:nvSpPr>
          <p:cNvPr id="9" name="Slide Number Placeholder 8">
            <a:extLst>
              <a:ext uri="{FF2B5EF4-FFF2-40B4-BE49-F238E27FC236}">
                <a16:creationId xmlns:a16="http://schemas.microsoft.com/office/drawing/2014/main" xmlns="" id="{D72CCE57-5FF4-4C22-B951-3635708C0001}"/>
              </a:ext>
            </a:extLst>
          </p:cNvPr>
          <p:cNvSpPr>
            <a:spLocks noGrp="1"/>
          </p:cNvSpPr>
          <p:nvPr>
            <p:ph type="sldNum" sz="quarter" idx="12"/>
          </p:nvPr>
        </p:nvSpPr>
        <p:spPr/>
        <p:txBody>
          <a:bodyPr/>
          <a:lstStyle/>
          <a:p>
            <a:fld id="{30EFD5B4-FF50-4D7F-82EC-1E375E24F764}" type="slidenum">
              <a:rPr lang="en-US" smtClean="0"/>
              <a:t>45</a:t>
            </a:fld>
            <a:endParaRPr lang="en-US"/>
          </a:p>
        </p:txBody>
      </p:sp>
      <p:pic>
        <p:nvPicPr>
          <p:cNvPr id="10" name="Picture 9">
            <a:extLst>
              <a:ext uri="{FF2B5EF4-FFF2-40B4-BE49-F238E27FC236}">
                <a16:creationId xmlns:a16="http://schemas.microsoft.com/office/drawing/2014/main" xmlns="" id="{8055DC52-2A53-4D3D-8F41-6A2EDB647708}"/>
              </a:ext>
            </a:extLst>
          </p:cNvPr>
          <p:cNvPicPr>
            <a:picLocks noChangeAspect="1"/>
          </p:cNvPicPr>
          <p:nvPr/>
        </p:nvPicPr>
        <p:blipFill>
          <a:blip r:embed="rId2"/>
          <a:stretch>
            <a:fillRect/>
          </a:stretch>
        </p:blipFill>
        <p:spPr>
          <a:xfrm>
            <a:off x="42862" y="19050"/>
            <a:ext cx="12106275" cy="6819900"/>
          </a:xfrm>
          <a:prstGeom prst="rect">
            <a:avLst/>
          </a:prstGeom>
        </p:spPr>
      </p:pic>
    </p:spTree>
    <p:extLst>
      <p:ext uri="{BB962C8B-B14F-4D97-AF65-F5344CB8AC3E}">
        <p14:creationId xmlns:p14="http://schemas.microsoft.com/office/powerpoint/2010/main" val="135582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3C629C9-6CD5-4C79-AF13-AE790CA07646}"/>
              </a:ext>
            </a:extLst>
          </p:cNvPr>
          <p:cNvSpPr>
            <a:spLocks noGrp="1"/>
          </p:cNvSpPr>
          <p:nvPr>
            <p:ph type="body" idx="1"/>
          </p:nvPr>
        </p:nvSpPr>
        <p:spPr>
          <a:xfrm>
            <a:off x="912283" y="1118130"/>
            <a:ext cx="10515600" cy="1500187"/>
          </a:xfrm>
        </p:spPr>
        <p:txBody>
          <a:bodyPr>
            <a:normAutofit fontScale="92500" lnSpcReduction="10000"/>
          </a:bodyPr>
          <a:lstStyle/>
          <a:p>
            <a:pPr algn="ctr"/>
            <a:r>
              <a:rPr lang="en-US" sz="5400" dirty="0">
                <a:solidFill>
                  <a:srgbClr val="009999"/>
                </a:solidFill>
              </a:rPr>
              <a:t>The Cancer Genome Atlas </a:t>
            </a:r>
          </a:p>
          <a:p>
            <a:pPr algn="ctr"/>
            <a:r>
              <a:rPr lang="en-US" sz="5400" dirty="0"/>
              <a:t>TCGA</a:t>
            </a:r>
            <a:endParaRPr lang="en-US" sz="5400" dirty="0">
              <a:solidFill>
                <a:srgbClr val="0000FF"/>
              </a:solidFill>
            </a:endParaRPr>
          </a:p>
        </p:txBody>
      </p:sp>
      <p:sp>
        <p:nvSpPr>
          <p:cNvPr id="4" name="Date Placeholder 3">
            <a:extLst>
              <a:ext uri="{FF2B5EF4-FFF2-40B4-BE49-F238E27FC236}">
                <a16:creationId xmlns:a16="http://schemas.microsoft.com/office/drawing/2014/main" xmlns="" id="{C844F42E-1335-47F8-AF6D-097EC1C685DD}"/>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63BD01E9-4A7F-4123-987A-96F6E02A0ADE}"/>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72295B1D-A70F-407F-9B88-7F981F0DEB2D}"/>
              </a:ext>
            </a:extLst>
          </p:cNvPr>
          <p:cNvSpPr>
            <a:spLocks noGrp="1"/>
          </p:cNvSpPr>
          <p:nvPr>
            <p:ph type="sldNum" sz="quarter" idx="12"/>
          </p:nvPr>
        </p:nvSpPr>
        <p:spPr/>
        <p:txBody>
          <a:bodyPr/>
          <a:lstStyle/>
          <a:p>
            <a:fld id="{30EFD5B4-FF50-4D7F-82EC-1E375E24F764}" type="slidenum">
              <a:rPr lang="en-US" smtClean="0"/>
              <a:t>46</a:t>
            </a:fld>
            <a:endParaRPr lang="en-US"/>
          </a:p>
        </p:txBody>
      </p:sp>
      <p:sp>
        <p:nvSpPr>
          <p:cNvPr id="7" name="Title 1">
            <a:extLst>
              <a:ext uri="{FF2B5EF4-FFF2-40B4-BE49-F238E27FC236}">
                <a16:creationId xmlns:a16="http://schemas.microsoft.com/office/drawing/2014/main" xmlns="" id="{99C85C26-0C11-4D3A-A38C-06D69BC4473A}"/>
              </a:ext>
            </a:extLst>
          </p:cNvPr>
          <p:cNvSpPr>
            <a:spLocks noGrp="1"/>
          </p:cNvSpPr>
          <p:nvPr>
            <p:ph type="title"/>
          </p:nvPr>
        </p:nvSpPr>
        <p:spPr>
          <a:xfrm>
            <a:off x="764117" y="2497138"/>
            <a:ext cx="10515600" cy="2852737"/>
          </a:xfrm>
        </p:spPr>
        <p:txBody>
          <a:bodyPr>
            <a:normAutofit/>
          </a:bodyPr>
          <a:lstStyle/>
          <a:p>
            <a:r>
              <a:rPr lang="en-US" sz="3200" dirty="0"/>
              <a:t>The Cancer Genome Atlas (TCGA), a landmark cancer genomics program, molecularly characterized over 20,000 primary cancer and matched normal samples spanning 33 cancer types. This joint effort between NCI and the National Human Genome Research Institute began in 2006, bringing together researchers from diverse disciplines and multiple institutions.</a:t>
            </a:r>
          </a:p>
        </p:txBody>
      </p:sp>
      <p:pic>
        <p:nvPicPr>
          <p:cNvPr id="8" name="Picture 7">
            <a:extLst>
              <a:ext uri="{FF2B5EF4-FFF2-40B4-BE49-F238E27FC236}">
                <a16:creationId xmlns:a16="http://schemas.microsoft.com/office/drawing/2014/main" xmlns="" id="{ED513CFB-8933-47D5-A2F4-0BDDF13CD82B}"/>
              </a:ext>
            </a:extLst>
          </p:cNvPr>
          <p:cNvPicPr>
            <a:picLocks noChangeAspect="1"/>
          </p:cNvPicPr>
          <p:nvPr/>
        </p:nvPicPr>
        <p:blipFill>
          <a:blip r:embed="rId2"/>
          <a:stretch>
            <a:fillRect/>
          </a:stretch>
        </p:blipFill>
        <p:spPr>
          <a:xfrm>
            <a:off x="225954" y="195793"/>
            <a:ext cx="6829425" cy="838200"/>
          </a:xfrm>
          <a:prstGeom prst="rect">
            <a:avLst/>
          </a:prstGeom>
        </p:spPr>
      </p:pic>
      <p:pic>
        <p:nvPicPr>
          <p:cNvPr id="9" name="Picture 8">
            <a:extLst>
              <a:ext uri="{FF2B5EF4-FFF2-40B4-BE49-F238E27FC236}">
                <a16:creationId xmlns:a16="http://schemas.microsoft.com/office/drawing/2014/main" xmlns="" id="{0725EB02-C446-4FD6-B03F-2711E0BA6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87255"/>
            <a:ext cx="1803310" cy="946738"/>
          </a:xfrm>
          <a:prstGeom prst="rect">
            <a:avLst/>
          </a:prstGeom>
        </p:spPr>
      </p:pic>
    </p:spTree>
    <p:extLst>
      <p:ext uri="{BB962C8B-B14F-4D97-AF65-F5344CB8AC3E}">
        <p14:creationId xmlns:p14="http://schemas.microsoft.com/office/powerpoint/2010/main" val="3348401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FB9CB4DF-51B6-4A06-8449-700AFB48561C}"/>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EDA29F7D-E391-48CA-B92F-D0BFD8A77DD8}"/>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0BAF417-E5BF-4AA1-BDBC-CE0D2C1F685D}"/>
              </a:ext>
            </a:extLst>
          </p:cNvPr>
          <p:cNvSpPr>
            <a:spLocks noGrp="1"/>
          </p:cNvSpPr>
          <p:nvPr>
            <p:ph type="sldNum" sz="quarter" idx="12"/>
          </p:nvPr>
        </p:nvSpPr>
        <p:spPr/>
        <p:txBody>
          <a:bodyPr/>
          <a:lstStyle/>
          <a:p>
            <a:fld id="{30EFD5B4-FF50-4D7F-82EC-1E375E24F764}" type="slidenum">
              <a:rPr lang="en-US" smtClean="0"/>
              <a:t>47</a:t>
            </a:fld>
            <a:endParaRPr lang="en-US"/>
          </a:p>
        </p:txBody>
      </p:sp>
      <p:pic>
        <p:nvPicPr>
          <p:cNvPr id="8" name="Picture 7">
            <a:extLst>
              <a:ext uri="{FF2B5EF4-FFF2-40B4-BE49-F238E27FC236}">
                <a16:creationId xmlns:a16="http://schemas.microsoft.com/office/drawing/2014/main" xmlns="" id="{79B3923F-F414-4A61-81AB-D58E4B75C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0066"/>
          </a:xfrm>
          <a:prstGeom prst="rect">
            <a:avLst/>
          </a:prstGeom>
        </p:spPr>
      </p:pic>
      <p:pic>
        <p:nvPicPr>
          <p:cNvPr id="7" name="Picture 6">
            <a:extLst>
              <a:ext uri="{FF2B5EF4-FFF2-40B4-BE49-F238E27FC236}">
                <a16:creationId xmlns:a16="http://schemas.microsoft.com/office/drawing/2014/main" xmlns="" id="{F5597DA0-40FF-4665-BDA5-80E095F0D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750" y="634998"/>
            <a:ext cx="1416315" cy="802160"/>
          </a:xfrm>
          <a:prstGeom prst="rect">
            <a:avLst/>
          </a:prstGeom>
        </p:spPr>
      </p:pic>
    </p:spTree>
    <p:extLst>
      <p:ext uri="{BB962C8B-B14F-4D97-AF65-F5344CB8AC3E}">
        <p14:creationId xmlns:p14="http://schemas.microsoft.com/office/powerpoint/2010/main" val="623782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09C06-160F-417A-BDB6-CE87AA0BA2A7}"/>
              </a:ext>
            </a:extLst>
          </p:cNvPr>
          <p:cNvSpPr>
            <a:spLocks noGrp="1"/>
          </p:cNvSpPr>
          <p:nvPr>
            <p:ph type="title"/>
          </p:nvPr>
        </p:nvSpPr>
        <p:spPr>
          <a:xfrm>
            <a:off x="838200" y="365126"/>
            <a:ext cx="10515600" cy="1432144"/>
          </a:xfrm>
        </p:spPr>
        <p:txBody>
          <a:bodyPr/>
          <a:lstStyle/>
          <a:p>
            <a:pPr algn="ctr"/>
            <a:r>
              <a:rPr lang="en-US" b="1" dirty="0">
                <a:solidFill>
                  <a:srgbClr val="009999"/>
                </a:solidFill>
              </a:rPr>
              <a:t>NGS Oncomine ™ Comprehensive Assay v3</a:t>
            </a:r>
            <a:br>
              <a:rPr lang="en-US" b="1" dirty="0">
                <a:solidFill>
                  <a:srgbClr val="009999"/>
                </a:solidFill>
              </a:rPr>
            </a:br>
            <a:r>
              <a:rPr lang="en-US" sz="2800" b="1" dirty="0">
                <a:solidFill>
                  <a:srgbClr val="009999"/>
                </a:solidFill>
              </a:rPr>
              <a:t>for Solid Tumors</a:t>
            </a:r>
          </a:p>
        </p:txBody>
      </p:sp>
      <p:pic>
        <p:nvPicPr>
          <p:cNvPr id="8" name="Content Placeholder 7">
            <a:extLst>
              <a:ext uri="{FF2B5EF4-FFF2-40B4-BE49-F238E27FC236}">
                <a16:creationId xmlns:a16="http://schemas.microsoft.com/office/drawing/2014/main" xmlns="" id="{2424872B-F422-43A3-8F1F-2D5367C50DE6}"/>
              </a:ext>
            </a:extLst>
          </p:cNvPr>
          <p:cNvPicPr>
            <a:picLocks noGrp="1" noChangeAspect="1"/>
          </p:cNvPicPr>
          <p:nvPr>
            <p:ph idx="1"/>
          </p:nvPr>
        </p:nvPicPr>
        <p:blipFill>
          <a:blip r:embed="rId2"/>
          <a:stretch>
            <a:fillRect/>
          </a:stretch>
        </p:blipFill>
        <p:spPr>
          <a:xfrm>
            <a:off x="838200" y="2437032"/>
            <a:ext cx="10515600" cy="3839721"/>
          </a:xfrm>
          <a:prstGeom prst="rect">
            <a:avLst/>
          </a:prstGeom>
        </p:spPr>
      </p:pic>
      <p:sp>
        <p:nvSpPr>
          <p:cNvPr id="4" name="Date Placeholder 3">
            <a:extLst>
              <a:ext uri="{FF2B5EF4-FFF2-40B4-BE49-F238E27FC236}">
                <a16:creationId xmlns:a16="http://schemas.microsoft.com/office/drawing/2014/main" xmlns="" id="{B5743C67-94F4-4A0F-B7B5-1844118C18DC}"/>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17B3C5E8-16FB-4E3C-9DBA-BD763D786DFA}"/>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CE49423-3C28-4656-9462-90EA66712B9D}"/>
              </a:ext>
            </a:extLst>
          </p:cNvPr>
          <p:cNvSpPr>
            <a:spLocks noGrp="1"/>
          </p:cNvSpPr>
          <p:nvPr>
            <p:ph type="sldNum" sz="quarter" idx="12"/>
          </p:nvPr>
        </p:nvSpPr>
        <p:spPr/>
        <p:txBody>
          <a:bodyPr/>
          <a:lstStyle/>
          <a:p>
            <a:fld id="{30EFD5B4-FF50-4D7F-82EC-1E375E24F764}" type="slidenum">
              <a:rPr lang="en-US" smtClean="0"/>
              <a:t>48</a:t>
            </a:fld>
            <a:endParaRPr lang="en-US"/>
          </a:p>
        </p:txBody>
      </p:sp>
      <p:sp>
        <p:nvSpPr>
          <p:cNvPr id="9" name="Title 1">
            <a:extLst>
              <a:ext uri="{FF2B5EF4-FFF2-40B4-BE49-F238E27FC236}">
                <a16:creationId xmlns:a16="http://schemas.microsoft.com/office/drawing/2014/main" xmlns="" id="{9F738C1A-C5BA-401B-A027-CA1A912D2F17}"/>
              </a:ext>
            </a:extLst>
          </p:cNvPr>
          <p:cNvSpPr txBox="1">
            <a:spLocks/>
          </p:cNvSpPr>
          <p:nvPr/>
        </p:nvSpPr>
        <p:spPr>
          <a:xfrm>
            <a:off x="838200" y="1574490"/>
            <a:ext cx="10515600" cy="8625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3100" dirty="0">
                <a:solidFill>
                  <a:srgbClr val="0000FF"/>
                </a:solidFill>
              </a:rPr>
              <a:t>DNA</a:t>
            </a:r>
            <a:r>
              <a:rPr lang="en-US" dirty="0"/>
              <a:t>               </a:t>
            </a:r>
            <a:r>
              <a:rPr lang="en-US" sz="3100" dirty="0">
                <a:solidFill>
                  <a:srgbClr val="0000FF"/>
                </a:solidFill>
              </a:rPr>
              <a:t>DNA                 DNA                         RNA</a:t>
            </a:r>
          </a:p>
        </p:txBody>
      </p:sp>
      <p:pic>
        <p:nvPicPr>
          <p:cNvPr id="10" name="Picture 9">
            <a:extLst>
              <a:ext uri="{FF2B5EF4-FFF2-40B4-BE49-F238E27FC236}">
                <a16:creationId xmlns:a16="http://schemas.microsoft.com/office/drawing/2014/main" xmlns="" id="{6AF7D2C4-58BF-4D4F-8231-ABCE41B74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8" y="102546"/>
            <a:ext cx="1306095" cy="1432145"/>
          </a:xfrm>
          <a:prstGeom prst="rect">
            <a:avLst/>
          </a:prstGeom>
        </p:spPr>
      </p:pic>
      <p:pic>
        <p:nvPicPr>
          <p:cNvPr id="12" name="Picture 11">
            <a:extLst>
              <a:ext uri="{FF2B5EF4-FFF2-40B4-BE49-F238E27FC236}">
                <a16:creationId xmlns:a16="http://schemas.microsoft.com/office/drawing/2014/main" xmlns="" id="{ED63ABB6-1379-4487-BB4C-B6B315586C0F}"/>
              </a:ext>
            </a:extLst>
          </p:cNvPr>
          <p:cNvPicPr>
            <a:picLocks noChangeAspect="1"/>
          </p:cNvPicPr>
          <p:nvPr/>
        </p:nvPicPr>
        <p:blipFill>
          <a:blip r:embed="rId4"/>
          <a:stretch>
            <a:fillRect/>
          </a:stretch>
        </p:blipFill>
        <p:spPr>
          <a:xfrm>
            <a:off x="10592071" y="1105517"/>
            <a:ext cx="1347521" cy="1163550"/>
          </a:xfrm>
          <a:prstGeom prst="rect">
            <a:avLst/>
          </a:prstGeom>
        </p:spPr>
      </p:pic>
    </p:spTree>
    <p:extLst>
      <p:ext uri="{BB962C8B-B14F-4D97-AF65-F5344CB8AC3E}">
        <p14:creationId xmlns:p14="http://schemas.microsoft.com/office/powerpoint/2010/main" val="2660756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66" y="548902"/>
            <a:ext cx="10515600" cy="1325563"/>
          </a:xfrm>
        </p:spPr>
        <p:txBody>
          <a:bodyPr>
            <a:normAutofit fontScale="90000"/>
          </a:bodyPr>
          <a:lstStyle/>
          <a:p>
            <a:pPr algn="ctr"/>
            <a:r>
              <a:rPr lang="en-US" b="1" dirty="0">
                <a:solidFill>
                  <a:srgbClr val="009999"/>
                </a:solidFill>
              </a:rPr>
              <a:t>TML   (TMB)</a:t>
            </a:r>
            <a:br>
              <a:rPr lang="en-US" b="1" dirty="0">
                <a:solidFill>
                  <a:srgbClr val="009999"/>
                </a:solidFill>
              </a:rPr>
            </a:br>
            <a:r>
              <a:rPr lang="en-US" b="1" dirty="0">
                <a:solidFill>
                  <a:srgbClr val="009999"/>
                </a:solidFill>
              </a:rPr>
              <a:t>Tumor Mutation Load (Tumor Mutation Burden) </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8164" y="2581635"/>
            <a:ext cx="6535671" cy="3685937"/>
          </a:xfrm>
        </p:spPr>
      </p:pic>
      <p:sp>
        <p:nvSpPr>
          <p:cNvPr id="4" name="Date Placeholder 3"/>
          <p:cNvSpPr>
            <a:spLocks noGrp="1"/>
          </p:cNvSpPr>
          <p:nvPr>
            <p:ph type="dt" sz="half" idx="10"/>
          </p:nvPr>
        </p:nvSpPr>
        <p:spPr/>
        <p:txBody>
          <a:bodyPr/>
          <a:lstStyle/>
          <a:p>
            <a:r>
              <a:rPr lang="en-US"/>
              <a:t>08/Dec/2022</a:t>
            </a:r>
          </a:p>
        </p:txBody>
      </p:sp>
      <p:sp>
        <p:nvSpPr>
          <p:cNvPr id="5" name="Footer Placeholder 4"/>
          <p:cNvSpPr>
            <a:spLocks noGrp="1"/>
          </p:cNvSpPr>
          <p:nvPr>
            <p:ph type="ftr" sz="quarter" idx="11"/>
          </p:nvPr>
        </p:nvSpPr>
        <p:spPr/>
        <p:txBody>
          <a:bodyPr/>
          <a:lstStyle/>
          <a:p>
            <a:r>
              <a:rPr lang="en-US"/>
              <a:t>Cancer Genetic Approach   M. KENJ     Damascus </a:t>
            </a:r>
          </a:p>
        </p:txBody>
      </p:sp>
      <p:sp>
        <p:nvSpPr>
          <p:cNvPr id="3" name="Slide Number Placeholder 2">
            <a:extLst>
              <a:ext uri="{FF2B5EF4-FFF2-40B4-BE49-F238E27FC236}">
                <a16:creationId xmlns:a16="http://schemas.microsoft.com/office/drawing/2014/main" xmlns="" id="{B6C05960-3A55-453E-996B-1806A499C71F}"/>
              </a:ext>
            </a:extLst>
          </p:cNvPr>
          <p:cNvSpPr>
            <a:spLocks noGrp="1"/>
          </p:cNvSpPr>
          <p:nvPr>
            <p:ph type="sldNum" sz="quarter" idx="12"/>
          </p:nvPr>
        </p:nvSpPr>
        <p:spPr/>
        <p:txBody>
          <a:bodyPr/>
          <a:lstStyle/>
          <a:p>
            <a:fld id="{221E28F4-49B5-47A8-8A01-15E163D73933}" type="slidenum">
              <a:rPr lang="en-US" smtClean="0"/>
              <a:t>49</a:t>
            </a:fld>
            <a:endParaRPr lang="en-US"/>
          </a:p>
        </p:txBody>
      </p:sp>
      <p:pic>
        <p:nvPicPr>
          <p:cNvPr id="8" name="Picture 7">
            <a:extLst>
              <a:ext uri="{FF2B5EF4-FFF2-40B4-BE49-F238E27FC236}">
                <a16:creationId xmlns:a16="http://schemas.microsoft.com/office/drawing/2014/main" xmlns="" id="{4904C67D-5AF4-4C4D-A7DB-F0A88AA0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06095" cy="1432145"/>
          </a:xfrm>
          <a:prstGeom prst="rect">
            <a:avLst/>
          </a:prstGeom>
        </p:spPr>
      </p:pic>
    </p:spTree>
    <p:extLst>
      <p:ext uri="{BB962C8B-B14F-4D97-AF65-F5344CB8AC3E}">
        <p14:creationId xmlns:p14="http://schemas.microsoft.com/office/powerpoint/2010/main" val="195664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C7BD2-9C5E-4430-8913-3905C0AD9AC6}"/>
              </a:ext>
            </a:extLst>
          </p:cNvPr>
          <p:cNvSpPr>
            <a:spLocks noGrp="1"/>
          </p:cNvSpPr>
          <p:nvPr>
            <p:ph type="title"/>
          </p:nvPr>
        </p:nvSpPr>
        <p:spPr/>
        <p:txBody>
          <a:bodyPr/>
          <a:lstStyle/>
          <a:p>
            <a:pPr algn="ctr"/>
            <a:r>
              <a:rPr lang="en-US" b="1" dirty="0">
                <a:solidFill>
                  <a:srgbClr val="009999"/>
                </a:solidFill>
              </a:rPr>
              <a:t>Exome</a:t>
            </a:r>
            <a:r>
              <a:rPr lang="en-US" dirty="0"/>
              <a:t> </a:t>
            </a:r>
          </a:p>
        </p:txBody>
      </p:sp>
      <p:sp>
        <p:nvSpPr>
          <p:cNvPr id="4" name="Date Placeholder 3">
            <a:extLst>
              <a:ext uri="{FF2B5EF4-FFF2-40B4-BE49-F238E27FC236}">
                <a16:creationId xmlns:a16="http://schemas.microsoft.com/office/drawing/2014/main" xmlns="" id="{178D3E56-2209-4DF7-A585-14A0A546E092}"/>
              </a:ext>
            </a:extLst>
          </p:cNvPr>
          <p:cNvSpPr>
            <a:spLocks noGrp="1"/>
          </p:cNvSpPr>
          <p:nvPr>
            <p:ph type="dt" sz="half" idx="10"/>
          </p:nvPr>
        </p:nvSpPr>
        <p:spPr/>
        <p:txBody>
          <a:bodyPr/>
          <a:lstStyle/>
          <a:p>
            <a:r>
              <a:rPr lang="en-US"/>
              <a:t>08/Dec/2022</a:t>
            </a:r>
          </a:p>
        </p:txBody>
      </p:sp>
      <p:sp>
        <p:nvSpPr>
          <p:cNvPr id="6" name="Content Placeholder 5">
            <a:extLst>
              <a:ext uri="{FF2B5EF4-FFF2-40B4-BE49-F238E27FC236}">
                <a16:creationId xmlns:a16="http://schemas.microsoft.com/office/drawing/2014/main" xmlns="" id="{FAF8A6A0-90BD-4EB7-9B3C-CD9317D05310}"/>
              </a:ext>
            </a:extLst>
          </p:cNvPr>
          <p:cNvSpPr>
            <a:spLocks noGrp="1"/>
          </p:cNvSpPr>
          <p:nvPr>
            <p:ph idx="1"/>
          </p:nvPr>
        </p:nvSpPr>
        <p:spPr/>
        <p:txBody>
          <a:bodyPr/>
          <a:lstStyle/>
          <a:p>
            <a:endParaRPr lang="en-US" dirty="0"/>
          </a:p>
          <a:p>
            <a:endParaRPr lang="en-US" dirty="0"/>
          </a:p>
          <a:p>
            <a:r>
              <a:rPr lang="en-US" dirty="0"/>
              <a:t>All Genome’s Exons.</a:t>
            </a:r>
          </a:p>
          <a:p>
            <a:endParaRPr lang="en-US" dirty="0"/>
          </a:p>
          <a:p>
            <a:r>
              <a:rPr lang="en-US" dirty="0"/>
              <a:t>1.5% of the Genome.</a:t>
            </a:r>
          </a:p>
        </p:txBody>
      </p:sp>
      <p:pic>
        <p:nvPicPr>
          <p:cNvPr id="7" name="Content Placeholder 4">
            <a:extLst>
              <a:ext uri="{FF2B5EF4-FFF2-40B4-BE49-F238E27FC236}">
                <a16:creationId xmlns:a16="http://schemas.microsoft.com/office/drawing/2014/main" xmlns="" id="{0B3954B1-3A3F-4076-B60E-59A04CBB2280}"/>
              </a:ext>
            </a:extLst>
          </p:cNvPr>
          <p:cNvPicPr>
            <a:picLocks noChangeAspect="1"/>
          </p:cNvPicPr>
          <p:nvPr/>
        </p:nvPicPr>
        <p:blipFill>
          <a:blip r:embed="rId2"/>
          <a:stretch>
            <a:fillRect/>
          </a:stretch>
        </p:blipFill>
        <p:spPr>
          <a:xfrm>
            <a:off x="6640404" y="2061754"/>
            <a:ext cx="4095750" cy="2867025"/>
          </a:xfrm>
          <a:prstGeom prst="rect">
            <a:avLst/>
          </a:prstGeom>
        </p:spPr>
      </p:pic>
      <p:sp>
        <p:nvSpPr>
          <p:cNvPr id="3" name="Footer Placeholder 2">
            <a:extLst>
              <a:ext uri="{FF2B5EF4-FFF2-40B4-BE49-F238E27FC236}">
                <a16:creationId xmlns:a16="http://schemas.microsoft.com/office/drawing/2014/main" xmlns="" id="{98F31BEF-89EE-49BF-B0AA-BCD54EABEA44}"/>
              </a:ext>
            </a:extLst>
          </p:cNvPr>
          <p:cNvSpPr>
            <a:spLocks noGrp="1"/>
          </p:cNvSpPr>
          <p:nvPr>
            <p:ph type="ftr" sz="quarter" idx="11"/>
          </p:nvPr>
        </p:nvSpPr>
        <p:spPr/>
        <p:txBody>
          <a:bodyPr/>
          <a:lstStyle/>
          <a:p>
            <a:r>
              <a:rPr lang="en-US"/>
              <a:t>Cancer Genetic Approach   M. KENJ     Damascus </a:t>
            </a:r>
          </a:p>
        </p:txBody>
      </p:sp>
      <p:sp>
        <p:nvSpPr>
          <p:cNvPr id="5" name="Slide Number Placeholder 4">
            <a:extLst>
              <a:ext uri="{FF2B5EF4-FFF2-40B4-BE49-F238E27FC236}">
                <a16:creationId xmlns:a16="http://schemas.microsoft.com/office/drawing/2014/main" xmlns="" id="{61D13D49-BAA3-45CB-B475-2F7383C03D59}"/>
              </a:ext>
            </a:extLst>
          </p:cNvPr>
          <p:cNvSpPr>
            <a:spLocks noGrp="1"/>
          </p:cNvSpPr>
          <p:nvPr>
            <p:ph type="sldNum" sz="quarter" idx="12"/>
          </p:nvPr>
        </p:nvSpPr>
        <p:spPr/>
        <p:txBody>
          <a:bodyPr/>
          <a:lstStyle/>
          <a:p>
            <a:fld id="{30EFD5B4-FF50-4D7F-82EC-1E375E24F764}" type="slidenum">
              <a:rPr lang="en-US" smtClean="0"/>
              <a:t>5</a:t>
            </a:fld>
            <a:endParaRPr lang="en-US"/>
          </a:p>
        </p:txBody>
      </p:sp>
    </p:spTree>
    <p:extLst>
      <p:ext uri="{BB962C8B-B14F-4D97-AF65-F5344CB8AC3E}">
        <p14:creationId xmlns:p14="http://schemas.microsoft.com/office/powerpoint/2010/main" val="411370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BD9703-E216-45EE-B19C-2B7303A02842}"/>
              </a:ext>
            </a:extLst>
          </p:cNvPr>
          <p:cNvSpPr>
            <a:spLocks noGrp="1"/>
          </p:cNvSpPr>
          <p:nvPr>
            <p:ph type="title"/>
          </p:nvPr>
        </p:nvSpPr>
        <p:spPr>
          <a:xfrm>
            <a:off x="838200" y="500062"/>
            <a:ext cx="10515600" cy="1325563"/>
          </a:xfrm>
        </p:spPr>
        <p:txBody>
          <a:bodyPr>
            <a:normAutofit fontScale="90000"/>
          </a:bodyPr>
          <a:lstStyle/>
          <a:p>
            <a:pPr algn="ctr"/>
            <a:r>
              <a:rPr lang="en-US" b="1" dirty="0">
                <a:solidFill>
                  <a:srgbClr val="009999"/>
                </a:solidFill>
              </a:rPr>
              <a:t>TML   (TMB)</a:t>
            </a:r>
            <a:br>
              <a:rPr lang="en-US" b="1" dirty="0">
                <a:solidFill>
                  <a:srgbClr val="009999"/>
                </a:solidFill>
              </a:rPr>
            </a:br>
            <a:r>
              <a:rPr lang="en-US" b="1" dirty="0">
                <a:solidFill>
                  <a:srgbClr val="009999"/>
                </a:solidFill>
              </a:rPr>
              <a:t>Tumor Mutation Load (Tumor Mutation Burden) </a:t>
            </a:r>
          </a:p>
        </p:txBody>
      </p:sp>
      <p:sp>
        <p:nvSpPr>
          <p:cNvPr id="3" name="Content Placeholder 2">
            <a:extLst>
              <a:ext uri="{FF2B5EF4-FFF2-40B4-BE49-F238E27FC236}">
                <a16:creationId xmlns:a16="http://schemas.microsoft.com/office/drawing/2014/main" xmlns="" id="{8E2C6A3E-D90B-430E-B939-A6B96663CB8B}"/>
              </a:ext>
            </a:extLst>
          </p:cNvPr>
          <p:cNvSpPr>
            <a:spLocks noGrp="1"/>
          </p:cNvSpPr>
          <p:nvPr>
            <p:ph idx="1"/>
          </p:nvPr>
        </p:nvSpPr>
        <p:spPr>
          <a:xfrm>
            <a:off x="406399" y="1825625"/>
            <a:ext cx="11472333" cy="4351338"/>
          </a:xfrm>
        </p:spPr>
        <p:txBody>
          <a:bodyPr/>
          <a:lstStyle/>
          <a:p>
            <a:endParaRPr lang="en-US" b="1" dirty="0"/>
          </a:p>
          <a:p>
            <a:r>
              <a:rPr lang="en-US" b="1" dirty="0"/>
              <a:t>the </a:t>
            </a:r>
            <a:r>
              <a:rPr lang="en-US" b="1" dirty="0">
                <a:solidFill>
                  <a:srgbClr val="0000FF"/>
                </a:solidFill>
              </a:rPr>
              <a:t>number of somatic mutations </a:t>
            </a:r>
            <a:r>
              <a:rPr lang="en-US" b="1" dirty="0"/>
              <a:t>in cancer cells that occur </a:t>
            </a:r>
            <a:r>
              <a:rPr lang="en-US" b="1" dirty="0">
                <a:solidFill>
                  <a:srgbClr val="0000FF"/>
                </a:solidFill>
              </a:rPr>
              <a:t>per </a:t>
            </a:r>
            <a:r>
              <a:rPr lang="en-US" b="1" dirty="0" err="1">
                <a:solidFill>
                  <a:srgbClr val="0000FF"/>
                </a:solidFill>
              </a:rPr>
              <a:t>Megabase</a:t>
            </a:r>
            <a:r>
              <a:rPr lang="en-US" b="1" dirty="0"/>
              <a:t> of genetic regions of interest.</a:t>
            </a:r>
          </a:p>
          <a:p>
            <a:endParaRPr lang="en-US" b="1" dirty="0"/>
          </a:p>
          <a:p>
            <a:r>
              <a:rPr lang="en-US" dirty="0"/>
              <a:t>Cancers with a </a:t>
            </a:r>
            <a:r>
              <a:rPr lang="en-US" dirty="0">
                <a:solidFill>
                  <a:srgbClr val="0000FF"/>
                </a:solidFill>
              </a:rPr>
              <a:t>TMB ≥</a:t>
            </a:r>
            <a:r>
              <a:rPr lang="en-US" b="1" dirty="0">
                <a:solidFill>
                  <a:srgbClr val="0000FF"/>
                </a:solidFill>
              </a:rPr>
              <a:t>10 mut/Mb </a:t>
            </a:r>
            <a:r>
              <a:rPr lang="en-US" dirty="0"/>
              <a:t>may be more likely to respond to immune checkpoint inhibitors that help activate the immune system to better recognize cancer cells. ( PD1, PD-L1, CTLA4 &amp; LAG-3 Inhibitors ).</a:t>
            </a:r>
          </a:p>
        </p:txBody>
      </p:sp>
      <p:sp>
        <p:nvSpPr>
          <p:cNvPr id="4" name="Date Placeholder 3">
            <a:extLst>
              <a:ext uri="{FF2B5EF4-FFF2-40B4-BE49-F238E27FC236}">
                <a16:creationId xmlns:a16="http://schemas.microsoft.com/office/drawing/2014/main" xmlns="" id="{BCA4FEE7-5607-4832-B168-4333D18AFC34}"/>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117EA13-29CA-4DF3-BE4A-F88A49A6BB4B}"/>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BC0170D1-1BE4-4B90-AB1E-D4A46CCBD842}"/>
              </a:ext>
            </a:extLst>
          </p:cNvPr>
          <p:cNvSpPr>
            <a:spLocks noGrp="1"/>
          </p:cNvSpPr>
          <p:nvPr>
            <p:ph type="sldNum" sz="quarter" idx="12"/>
          </p:nvPr>
        </p:nvSpPr>
        <p:spPr/>
        <p:txBody>
          <a:bodyPr/>
          <a:lstStyle/>
          <a:p>
            <a:fld id="{221E28F4-49B5-47A8-8A01-15E163D73933}" type="slidenum">
              <a:rPr lang="en-US" smtClean="0"/>
              <a:t>50</a:t>
            </a:fld>
            <a:endParaRPr lang="en-US"/>
          </a:p>
        </p:txBody>
      </p:sp>
      <p:pic>
        <p:nvPicPr>
          <p:cNvPr id="7" name="Picture 6">
            <a:extLst>
              <a:ext uri="{FF2B5EF4-FFF2-40B4-BE49-F238E27FC236}">
                <a16:creationId xmlns:a16="http://schemas.microsoft.com/office/drawing/2014/main" xmlns="" id="{5839A1D4-98EA-490D-8403-2A09B8853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6095" cy="1432145"/>
          </a:xfrm>
          <a:prstGeom prst="rect">
            <a:avLst/>
          </a:prstGeom>
        </p:spPr>
      </p:pic>
    </p:spTree>
    <p:extLst>
      <p:ext uri="{BB962C8B-B14F-4D97-AF65-F5344CB8AC3E}">
        <p14:creationId xmlns:p14="http://schemas.microsoft.com/office/powerpoint/2010/main" val="1661320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09C06-160F-417A-BDB6-CE87AA0BA2A7}"/>
              </a:ext>
            </a:extLst>
          </p:cNvPr>
          <p:cNvSpPr>
            <a:spLocks noGrp="1"/>
          </p:cNvSpPr>
          <p:nvPr>
            <p:ph type="title"/>
          </p:nvPr>
        </p:nvSpPr>
        <p:spPr>
          <a:xfrm>
            <a:off x="838200" y="365126"/>
            <a:ext cx="10515600" cy="1432144"/>
          </a:xfrm>
        </p:spPr>
        <p:txBody>
          <a:bodyPr/>
          <a:lstStyle/>
          <a:p>
            <a:pPr algn="ctr"/>
            <a:r>
              <a:rPr lang="en-US" b="1" dirty="0">
                <a:solidFill>
                  <a:srgbClr val="009999"/>
                </a:solidFill>
              </a:rPr>
              <a:t>NGS Oncomine ™ Precision Assay</a:t>
            </a:r>
            <a:r>
              <a:rPr lang="en-US" b="1" dirty="0">
                <a:solidFill>
                  <a:srgbClr val="0000FF"/>
                </a:solidFill>
              </a:rPr>
              <a:t/>
            </a:r>
            <a:br>
              <a:rPr lang="en-US" b="1" dirty="0">
                <a:solidFill>
                  <a:srgbClr val="0000FF"/>
                </a:solidFill>
              </a:rPr>
            </a:br>
            <a:r>
              <a:rPr lang="en-US" sz="2800" b="1" dirty="0">
                <a:solidFill>
                  <a:srgbClr val="FF0000"/>
                </a:solidFill>
              </a:rPr>
              <a:t>Liquid Biopsy </a:t>
            </a:r>
            <a:r>
              <a:rPr lang="en-US" sz="2800" b="1" dirty="0">
                <a:solidFill>
                  <a:srgbClr val="009999"/>
                </a:solidFill>
              </a:rPr>
              <a:t>for Solid Tumors</a:t>
            </a:r>
          </a:p>
        </p:txBody>
      </p:sp>
      <p:sp>
        <p:nvSpPr>
          <p:cNvPr id="4" name="Date Placeholder 3">
            <a:extLst>
              <a:ext uri="{FF2B5EF4-FFF2-40B4-BE49-F238E27FC236}">
                <a16:creationId xmlns:a16="http://schemas.microsoft.com/office/drawing/2014/main" xmlns="" id="{B5743C67-94F4-4A0F-B7B5-1844118C18DC}"/>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17B3C5E8-16FB-4E3C-9DBA-BD763D786DFA}"/>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CE49423-3C28-4656-9462-90EA66712B9D}"/>
              </a:ext>
            </a:extLst>
          </p:cNvPr>
          <p:cNvSpPr>
            <a:spLocks noGrp="1"/>
          </p:cNvSpPr>
          <p:nvPr>
            <p:ph type="sldNum" sz="quarter" idx="12"/>
          </p:nvPr>
        </p:nvSpPr>
        <p:spPr/>
        <p:txBody>
          <a:bodyPr/>
          <a:lstStyle/>
          <a:p>
            <a:fld id="{30EFD5B4-FF50-4D7F-82EC-1E375E24F764}" type="slidenum">
              <a:rPr lang="en-US" smtClean="0"/>
              <a:t>51</a:t>
            </a:fld>
            <a:endParaRPr lang="en-US"/>
          </a:p>
        </p:txBody>
      </p:sp>
      <p:sp>
        <p:nvSpPr>
          <p:cNvPr id="9" name="Title 1">
            <a:extLst>
              <a:ext uri="{FF2B5EF4-FFF2-40B4-BE49-F238E27FC236}">
                <a16:creationId xmlns:a16="http://schemas.microsoft.com/office/drawing/2014/main" xmlns="" id="{9F738C1A-C5BA-401B-A027-CA1A912D2F17}"/>
              </a:ext>
            </a:extLst>
          </p:cNvPr>
          <p:cNvSpPr txBox="1">
            <a:spLocks/>
          </p:cNvSpPr>
          <p:nvPr/>
        </p:nvSpPr>
        <p:spPr>
          <a:xfrm>
            <a:off x="838200" y="1574490"/>
            <a:ext cx="10515600" cy="8625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2500" dirty="0">
                <a:solidFill>
                  <a:srgbClr val="0000FF"/>
                </a:solidFill>
              </a:rPr>
              <a:t>cf</a:t>
            </a:r>
            <a:r>
              <a:rPr lang="en-US" sz="3100" dirty="0">
                <a:solidFill>
                  <a:srgbClr val="0000FF"/>
                </a:solidFill>
              </a:rPr>
              <a:t>DNA                      </a:t>
            </a:r>
            <a:r>
              <a:rPr lang="en-US" dirty="0"/>
              <a:t> </a:t>
            </a:r>
            <a:r>
              <a:rPr lang="en-US" sz="2500" dirty="0">
                <a:solidFill>
                  <a:srgbClr val="0000FF"/>
                </a:solidFill>
              </a:rPr>
              <a:t>cf</a:t>
            </a:r>
            <a:r>
              <a:rPr lang="en-US" sz="2900" dirty="0">
                <a:solidFill>
                  <a:srgbClr val="0000FF"/>
                </a:solidFill>
              </a:rPr>
              <a:t>DNA</a:t>
            </a:r>
            <a:r>
              <a:rPr lang="en-US" sz="3100" dirty="0">
                <a:solidFill>
                  <a:srgbClr val="0000FF"/>
                </a:solidFill>
              </a:rPr>
              <a:t>                 </a:t>
            </a:r>
            <a:r>
              <a:rPr lang="en-US" sz="2500" dirty="0">
                <a:solidFill>
                  <a:srgbClr val="0000FF"/>
                </a:solidFill>
              </a:rPr>
              <a:t>cf</a:t>
            </a:r>
            <a:r>
              <a:rPr lang="en-US" sz="3100" dirty="0">
                <a:solidFill>
                  <a:srgbClr val="0000FF"/>
                </a:solidFill>
              </a:rPr>
              <a:t>RNA           </a:t>
            </a:r>
            <a:r>
              <a:rPr lang="en-US" sz="2500" dirty="0">
                <a:solidFill>
                  <a:srgbClr val="0000FF"/>
                </a:solidFill>
              </a:rPr>
              <a:t>cf</a:t>
            </a:r>
            <a:r>
              <a:rPr lang="en-US" sz="3100" dirty="0">
                <a:solidFill>
                  <a:srgbClr val="0000FF"/>
                </a:solidFill>
              </a:rPr>
              <a:t>RNA</a:t>
            </a:r>
          </a:p>
        </p:txBody>
      </p:sp>
      <p:pic>
        <p:nvPicPr>
          <p:cNvPr id="10" name="Picture 9">
            <a:extLst>
              <a:ext uri="{FF2B5EF4-FFF2-40B4-BE49-F238E27FC236}">
                <a16:creationId xmlns:a16="http://schemas.microsoft.com/office/drawing/2014/main" xmlns="" id="{6AF7D2C4-58BF-4D4F-8231-ABCE41B74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52" y="253736"/>
            <a:ext cx="1465848" cy="1607316"/>
          </a:xfrm>
          <a:prstGeom prst="rect">
            <a:avLst/>
          </a:prstGeom>
        </p:spPr>
      </p:pic>
      <p:pic>
        <p:nvPicPr>
          <p:cNvPr id="11" name="Picture 10">
            <a:extLst>
              <a:ext uri="{FF2B5EF4-FFF2-40B4-BE49-F238E27FC236}">
                <a16:creationId xmlns:a16="http://schemas.microsoft.com/office/drawing/2014/main" xmlns="" id="{E16F9530-6853-4837-BA08-16AA5FE78E22}"/>
              </a:ext>
            </a:extLst>
          </p:cNvPr>
          <p:cNvPicPr>
            <a:picLocks noChangeAspect="1"/>
          </p:cNvPicPr>
          <p:nvPr/>
        </p:nvPicPr>
        <p:blipFill>
          <a:blip r:embed="rId3"/>
          <a:stretch>
            <a:fillRect/>
          </a:stretch>
        </p:blipFill>
        <p:spPr>
          <a:xfrm>
            <a:off x="838201" y="2498726"/>
            <a:ext cx="10515600" cy="3538008"/>
          </a:xfrm>
          <a:prstGeom prst="rect">
            <a:avLst/>
          </a:prstGeom>
        </p:spPr>
      </p:pic>
      <p:pic>
        <p:nvPicPr>
          <p:cNvPr id="12" name="Picture 11">
            <a:extLst>
              <a:ext uri="{FF2B5EF4-FFF2-40B4-BE49-F238E27FC236}">
                <a16:creationId xmlns:a16="http://schemas.microsoft.com/office/drawing/2014/main" xmlns="" id="{8EB09EFB-B585-43E6-9B65-9EEFF029A494}"/>
              </a:ext>
            </a:extLst>
          </p:cNvPr>
          <p:cNvPicPr>
            <a:picLocks noChangeAspect="1"/>
          </p:cNvPicPr>
          <p:nvPr/>
        </p:nvPicPr>
        <p:blipFill>
          <a:blip r:embed="rId4"/>
          <a:stretch>
            <a:fillRect/>
          </a:stretch>
        </p:blipFill>
        <p:spPr>
          <a:xfrm>
            <a:off x="9982200" y="289140"/>
            <a:ext cx="1545866" cy="1361337"/>
          </a:xfrm>
          <a:prstGeom prst="rect">
            <a:avLst/>
          </a:prstGeom>
        </p:spPr>
      </p:pic>
    </p:spTree>
    <p:extLst>
      <p:ext uri="{BB962C8B-B14F-4D97-AF65-F5344CB8AC3E}">
        <p14:creationId xmlns:p14="http://schemas.microsoft.com/office/powerpoint/2010/main" val="743200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7709B-3894-4B6B-9926-63E1DAC1DE4A}"/>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xmlns="" id="{3F753BF1-3524-4A68-93C9-8DAC613226BE}"/>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C8F7764F-8D03-4DDA-AFEE-2511E937AF16}"/>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E07589E8-F8AE-4206-9E14-1E43171CFA3D}"/>
              </a:ext>
            </a:extLst>
          </p:cNvPr>
          <p:cNvSpPr>
            <a:spLocks noGrp="1"/>
          </p:cNvSpPr>
          <p:nvPr>
            <p:ph type="sldNum" sz="quarter" idx="12"/>
          </p:nvPr>
        </p:nvSpPr>
        <p:spPr/>
        <p:txBody>
          <a:bodyPr/>
          <a:lstStyle/>
          <a:p>
            <a:fld id="{30EFD5B4-FF50-4D7F-82EC-1E375E24F764}" type="slidenum">
              <a:rPr lang="en-US" smtClean="0"/>
              <a:t>52</a:t>
            </a:fld>
            <a:endParaRPr lang="en-US"/>
          </a:p>
        </p:txBody>
      </p:sp>
      <p:pic>
        <p:nvPicPr>
          <p:cNvPr id="7" name="Picture 6">
            <a:extLst>
              <a:ext uri="{FF2B5EF4-FFF2-40B4-BE49-F238E27FC236}">
                <a16:creationId xmlns:a16="http://schemas.microsoft.com/office/drawing/2014/main" xmlns="" id="{6C1AD098-0FB1-46D4-9E82-49B4393D45D7}"/>
              </a:ext>
            </a:extLst>
          </p:cNvPr>
          <p:cNvPicPr>
            <a:picLocks noChangeAspect="1"/>
          </p:cNvPicPr>
          <p:nvPr/>
        </p:nvPicPr>
        <p:blipFill>
          <a:blip r:embed="rId2"/>
          <a:stretch>
            <a:fillRect/>
          </a:stretch>
        </p:blipFill>
        <p:spPr>
          <a:xfrm>
            <a:off x="738187" y="547687"/>
            <a:ext cx="10715625" cy="5762625"/>
          </a:xfrm>
          <a:prstGeom prst="rect">
            <a:avLst/>
          </a:prstGeom>
        </p:spPr>
      </p:pic>
    </p:spTree>
    <p:extLst>
      <p:ext uri="{BB962C8B-B14F-4D97-AF65-F5344CB8AC3E}">
        <p14:creationId xmlns:p14="http://schemas.microsoft.com/office/powerpoint/2010/main" val="756282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CAB70-C59C-46E6-AFC9-1CB05C34C2EC}"/>
              </a:ext>
            </a:extLst>
          </p:cNvPr>
          <p:cNvSpPr>
            <a:spLocks noGrp="1"/>
          </p:cNvSpPr>
          <p:nvPr>
            <p:ph type="title"/>
          </p:nvPr>
        </p:nvSpPr>
        <p:spPr/>
        <p:txBody>
          <a:bodyPr/>
          <a:lstStyle/>
          <a:p>
            <a:pPr algn="ctr"/>
            <a:r>
              <a:rPr lang="en-US" b="1" dirty="0">
                <a:solidFill>
                  <a:srgbClr val="009999"/>
                </a:solidFill>
              </a:rPr>
              <a:t>Case 3 : 47;XX      PML –RARA Neg    </a:t>
            </a:r>
            <a:br>
              <a:rPr lang="en-US" b="1" dirty="0">
                <a:solidFill>
                  <a:srgbClr val="009999"/>
                </a:solidFill>
              </a:rPr>
            </a:br>
            <a:r>
              <a:rPr lang="en-US" b="1" dirty="0">
                <a:solidFill>
                  <a:srgbClr val="009999"/>
                </a:solidFill>
              </a:rPr>
              <a:t>NGS :  </a:t>
            </a:r>
            <a:r>
              <a:rPr lang="en-US" b="1" dirty="0">
                <a:solidFill>
                  <a:srgbClr val="FF0000"/>
                </a:solidFill>
              </a:rPr>
              <a:t>IDH2+    NPM1+</a:t>
            </a:r>
          </a:p>
        </p:txBody>
      </p:sp>
      <p:sp>
        <p:nvSpPr>
          <p:cNvPr id="4" name="Date Placeholder 3">
            <a:extLst>
              <a:ext uri="{FF2B5EF4-FFF2-40B4-BE49-F238E27FC236}">
                <a16:creationId xmlns:a16="http://schemas.microsoft.com/office/drawing/2014/main" xmlns="" id="{F77D62D3-3EA5-48B3-B9E9-EB6CB63983F5}"/>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5F91FF19-8E20-4D46-8472-BE764E064C69}"/>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A63678E5-327E-4BB2-8EA1-439F03F356B9}"/>
              </a:ext>
            </a:extLst>
          </p:cNvPr>
          <p:cNvSpPr>
            <a:spLocks noGrp="1"/>
          </p:cNvSpPr>
          <p:nvPr>
            <p:ph type="sldNum" sz="quarter" idx="12"/>
          </p:nvPr>
        </p:nvSpPr>
        <p:spPr/>
        <p:txBody>
          <a:bodyPr/>
          <a:lstStyle/>
          <a:p>
            <a:fld id="{30EFD5B4-FF50-4D7F-82EC-1E375E24F764}" type="slidenum">
              <a:rPr lang="en-US" smtClean="0"/>
              <a:t>53</a:t>
            </a:fld>
            <a:endParaRPr lang="en-US"/>
          </a:p>
        </p:txBody>
      </p:sp>
      <p:pic>
        <p:nvPicPr>
          <p:cNvPr id="7" name="Content Placeholder 6">
            <a:extLst>
              <a:ext uri="{FF2B5EF4-FFF2-40B4-BE49-F238E27FC236}">
                <a16:creationId xmlns:a16="http://schemas.microsoft.com/office/drawing/2014/main" xmlns="" id="{F198939F-8B9D-47F9-8C55-06398B25ED4D}"/>
              </a:ext>
            </a:extLst>
          </p:cNvPr>
          <p:cNvPicPr>
            <a:picLocks noGrp="1" noChangeAspect="1"/>
          </p:cNvPicPr>
          <p:nvPr>
            <p:ph idx="1"/>
          </p:nvPr>
        </p:nvPicPr>
        <p:blipFill>
          <a:blip r:embed="rId2"/>
          <a:stretch>
            <a:fillRect/>
          </a:stretch>
        </p:blipFill>
        <p:spPr>
          <a:xfrm>
            <a:off x="6395440" y="2328332"/>
            <a:ext cx="4958360" cy="3395399"/>
          </a:xfrm>
          <a:prstGeom prst="rect">
            <a:avLst/>
          </a:prstGeom>
        </p:spPr>
      </p:pic>
      <p:pic>
        <p:nvPicPr>
          <p:cNvPr id="8" name="Picture 7">
            <a:extLst>
              <a:ext uri="{FF2B5EF4-FFF2-40B4-BE49-F238E27FC236}">
                <a16:creationId xmlns:a16="http://schemas.microsoft.com/office/drawing/2014/main" xmlns="" id="{C7F87C9F-1C92-4A49-A495-77AC1A83FD38}"/>
              </a:ext>
            </a:extLst>
          </p:cNvPr>
          <p:cNvPicPr>
            <a:picLocks noChangeAspect="1"/>
          </p:cNvPicPr>
          <p:nvPr/>
        </p:nvPicPr>
        <p:blipFill>
          <a:blip r:embed="rId3"/>
          <a:stretch>
            <a:fillRect/>
          </a:stretch>
        </p:blipFill>
        <p:spPr>
          <a:xfrm>
            <a:off x="1933046" y="1833837"/>
            <a:ext cx="1377421" cy="1428437"/>
          </a:xfrm>
          <a:prstGeom prst="rect">
            <a:avLst/>
          </a:prstGeom>
        </p:spPr>
      </p:pic>
      <p:pic>
        <p:nvPicPr>
          <p:cNvPr id="9" name="Picture 8">
            <a:extLst>
              <a:ext uri="{FF2B5EF4-FFF2-40B4-BE49-F238E27FC236}">
                <a16:creationId xmlns:a16="http://schemas.microsoft.com/office/drawing/2014/main" xmlns="" id="{9371501F-514D-40D1-9530-B8963504C7B2}"/>
              </a:ext>
            </a:extLst>
          </p:cNvPr>
          <p:cNvPicPr>
            <a:picLocks noChangeAspect="1"/>
          </p:cNvPicPr>
          <p:nvPr/>
        </p:nvPicPr>
        <p:blipFill>
          <a:blip r:embed="rId4"/>
          <a:stretch>
            <a:fillRect/>
          </a:stretch>
        </p:blipFill>
        <p:spPr>
          <a:xfrm>
            <a:off x="971021" y="3429000"/>
            <a:ext cx="5167311" cy="2595562"/>
          </a:xfrm>
          <a:prstGeom prst="rect">
            <a:avLst/>
          </a:prstGeom>
        </p:spPr>
      </p:pic>
    </p:spTree>
    <p:extLst>
      <p:ext uri="{BB962C8B-B14F-4D97-AF65-F5344CB8AC3E}">
        <p14:creationId xmlns:p14="http://schemas.microsoft.com/office/powerpoint/2010/main" val="166356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41B48-8FB1-4065-9B93-D9A55FAF0874}"/>
              </a:ext>
            </a:extLst>
          </p:cNvPr>
          <p:cNvSpPr>
            <a:spLocks noGrp="1"/>
          </p:cNvSpPr>
          <p:nvPr>
            <p:ph type="title"/>
          </p:nvPr>
        </p:nvSpPr>
        <p:spPr/>
        <p:txBody>
          <a:bodyPr/>
          <a:lstStyle/>
          <a:p>
            <a:pPr algn="ctr"/>
            <a:r>
              <a:rPr lang="en-US" b="1">
                <a:solidFill>
                  <a:srgbClr val="009999"/>
                </a:solidFill>
              </a:rPr>
              <a:t>NGS main applications </a:t>
            </a:r>
            <a:endParaRPr lang="en-US" b="1" dirty="0">
              <a:solidFill>
                <a:srgbClr val="009999"/>
              </a:solidFill>
            </a:endParaRPr>
          </a:p>
        </p:txBody>
      </p:sp>
      <p:sp>
        <p:nvSpPr>
          <p:cNvPr id="3" name="Content Placeholder 2">
            <a:extLst>
              <a:ext uri="{FF2B5EF4-FFF2-40B4-BE49-F238E27FC236}">
                <a16:creationId xmlns:a16="http://schemas.microsoft.com/office/drawing/2014/main" xmlns="" id="{4FFE828E-2B66-4103-ADE3-C550DA077A44}"/>
              </a:ext>
            </a:extLst>
          </p:cNvPr>
          <p:cNvSpPr>
            <a:spLocks noGrp="1"/>
          </p:cNvSpPr>
          <p:nvPr>
            <p:ph idx="1"/>
          </p:nvPr>
        </p:nvSpPr>
        <p:spPr/>
        <p:txBody>
          <a:bodyPr/>
          <a:lstStyle/>
          <a:p>
            <a:endParaRPr lang="en-US" dirty="0"/>
          </a:p>
          <a:p>
            <a:r>
              <a:rPr lang="en-US" dirty="0">
                <a:solidFill>
                  <a:srgbClr val="009999"/>
                </a:solidFill>
              </a:rPr>
              <a:t>WGS</a:t>
            </a:r>
            <a:r>
              <a:rPr lang="en-US" dirty="0"/>
              <a:t> :  WHOLE GENOME SEQUENCING.</a:t>
            </a:r>
          </a:p>
          <a:p>
            <a:r>
              <a:rPr lang="en-US" dirty="0">
                <a:solidFill>
                  <a:srgbClr val="009999"/>
                </a:solidFill>
              </a:rPr>
              <a:t>WES</a:t>
            </a:r>
            <a:r>
              <a:rPr lang="en-US" dirty="0"/>
              <a:t> :   WHOLE EXOME SEQUENCING.</a:t>
            </a:r>
          </a:p>
          <a:p>
            <a:r>
              <a:rPr lang="en-US" dirty="0"/>
              <a:t>TRANSCRIPTOME.</a:t>
            </a:r>
          </a:p>
          <a:p>
            <a:r>
              <a:rPr lang="en-US" dirty="0"/>
              <a:t>MICROBIUM studies.</a:t>
            </a:r>
          </a:p>
          <a:p>
            <a:r>
              <a:rPr lang="en-US" dirty="0"/>
              <a:t>HLA TYPING.</a:t>
            </a:r>
          </a:p>
          <a:p>
            <a:r>
              <a:rPr lang="en-US" dirty="0"/>
              <a:t>NGS PANELS.</a:t>
            </a:r>
          </a:p>
          <a:p>
            <a:r>
              <a:rPr lang="en-US" dirty="0"/>
              <a:t>Single gene deep sequencing.</a:t>
            </a:r>
          </a:p>
        </p:txBody>
      </p:sp>
      <p:sp>
        <p:nvSpPr>
          <p:cNvPr id="4" name="Date Placeholder 3">
            <a:extLst>
              <a:ext uri="{FF2B5EF4-FFF2-40B4-BE49-F238E27FC236}">
                <a16:creationId xmlns:a16="http://schemas.microsoft.com/office/drawing/2014/main" xmlns="" id="{DA0EAA78-CB7C-427D-9D21-E32849C759F9}"/>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A2A58C8-F057-45D8-97F9-E491A2E0FFFE}"/>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371F6BE4-535B-4365-B5DA-E91AA5139E75}"/>
              </a:ext>
            </a:extLst>
          </p:cNvPr>
          <p:cNvSpPr>
            <a:spLocks noGrp="1"/>
          </p:cNvSpPr>
          <p:nvPr>
            <p:ph type="sldNum" sz="quarter" idx="12"/>
          </p:nvPr>
        </p:nvSpPr>
        <p:spPr/>
        <p:txBody>
          <a:bodyPr/>
          <a:lstStyle/>
          <a:p>
            <a:fld id="{30EFD5B4-FF50-4D7F-82EC-1E375E24F764}" type="slidenum">
              <a:rPr lang="en-US" smtClean="0"/>
              <a:t>54</a:t>
            </a:fld>
            <a:endParaRPr lang="en-US"/>
          </a:p>
        </p:txBody>
      </p:sp>
    </p:spTree>
    <p:extLst>
      <p:ext uri="{BB962C8B-B14F-4D97-AF65-F5344CB8AC3E}">
        <p14:creationId xmlns:p14="http://schemas.microsoft.com/office/powerpoint/2010/main" val="1104612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AB759-9D5E-466F-8627-DF584E70254C}"/>
              </a:ext>
            </a:extLst>
          </p:cNvPr>
          <p:cNvSpPr>
            <a:spLocks noGrp="1"/>
          </p:cNvSpPr>
          <p:nvPr>
            <p:ph type="title"/>
          </p:nvPr>
        </p:nvSpPr>
        <p:spPr>
          <a:xfrm>
            <a:off x="524933" y="365125"/>
            <a:ext cx="10828867" cy="1325563"/>
          </a:xfrm>
        </p:spPr>
        <p:txBody>
          <a:bodyPr>
            <a:normAutofit/>
          </a:bodyPr>
          <a:lstStyle/>
          <a:p>
            <a:pPr algn="ctr"/>
            <a:r>
              <a:rPr lang="en-US" sz="4000" b="1" dirty="0">
                <a:solidFill>
                  <a:srgbClr val="009999"/>
                </a:solidFill>
              </a:rPr>
              <a:t>NGS Micro organisms typing and variants monitoring</a:t>
            </a:r>
          </a:p>
        </p:txBody>
      </p:sp>
      <p:sp>
        <p:nvSpPr>
          <p:cNvPr id="7" name="Footer Placeholder 6">
            <a:extLst>
              <a:ext uri="{FF2B5EF4-FFF2-40B4-BE49-F238E27FC236}">
                <a16:creationId xmlns:a16="http://schemas.microsoft.com/office/drawing/2014/main" xmlns="" id="{E0792AB8-6412-4349-9D3F-6F6DD84E6325}"/>
              </a:ext>
            </a:extLst>
          </p:cNvPr>
          <p:cNvSpPr>
            <a:spLocks noGrp="1"/>
          </p:cNvSpPr>
          <p:nvPr>
            <p:ph type="ftr" sz="quarter" idx="11"/>
          </p:nvPr>
        </p:nvSpPr>
        <p:spPr/>
        <p:txBody>
          <a:bodyPr/>
          <a:lstStyle/>
          <a:p>
            <a:r>
              <a:rPr lang="en-US"/>
              <a:t>Cancer Genetic Approach   M. KENJ     Damascus </a:t>
            </a:r>
          </a:p>
        </p:txBody>
      </p:sp>
      <p:sp>
        <p:nvSpPr>
          <p:cNvPr id="9" name="Date Placeholder 8">
            <a:extLst>
              <a:ext uri="{FF2B5EF4-FFF2-40B4-BE49-F238E27FC236}">
                <a16:creationId xmlns:a16="http://schemas.microsoft.com/office/drawing/2014/main" xmlns="" id="{9F81127E-1859-44A7-9247-9D7CF4A801CD}"/>
              </a:ext>
            </a:extLst>
          </p:cNvPr>
          <p:cNvSpPr>
            <a:spLocks noGrp="1"/>
          </p:cNvSpPr>
          <p:nvPr>
            <p:ph type="dt" sz="half" idx="10"/>
          </p:nvPr>
        </p:nvSpPr>
        <p:spPr/>
        <p:txBody>
          <a:bodyPr/>
          <a:lstStyle/>
          <a:p>
            <a:r>
              <a:rPr lang="en-US"/>
              <a:t>08/Dec/2022</a:t>
            </a:r>
          </a:p>
        </p:txBody>
      </p:sp>
      <p:pic>
        <p:nvPicPr>
          <p:cNvPr id="10" name="Content Placeholder 4">
            <a:extLst>
              <a:ext uri="{FF2B5EF4-FFF2-40B4-BE49-F238E27FC236}">
                <a16:creationId xmlns:a16="http://schemas.microsoft.com/office/drawing/2014/main" xmlns="" id="{6C98819B-B913-4DE9-BAAC-BF521A02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727" y="3009530"/>
            <a:ext cx="4237607" cy="2383654"/>
          </a:xfrm>
          <a:prstGeom prst="rect">
            <a:avLst/>
          </a:prstGeom>
        </p:spPr>
      </p:pic>
      <p:pic>
        <p:nvPicPr>
          <p:cNvPr id="11" name="Content Placeholder 4">
            <a:extLst>
              <a:ext uri="{FF2B5EF4-FFF2-40B4-BE49-F238E27FC236}">
                <a16:creationId xmlns:a16="http://schemas.microsoft.com/office/drawing/2014/main" xmlns="" id="{E720B059-26AC-4ADD-97FF-A5CC26B74E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736" y="1847850"/>
            <a:ext cx="5560945" cy="4351338"/>
          </a:xfrm>
        </p:spPr>
      </p:pic>
      <p:sp>
        <p:nvSpPr>
          <p:cNvPr id="3" name="Slide Number Placeholder 2">
            <a:extLst>
              <a:ext uri="{FF2B5EF4-FFF2-40B4-BE49-F238E27FC236}">
                <a16:creationId xmlns:a16="http://schemas.microsoft.com/office/drawing/2014/main" xmlns="" id="{3A4B2E5B-47BD-4130-965D-F1AB20D1C0E1}"/>
              </a:ext>
            </a:extLst>
          </p:cNvPr>
          <p:cNvSpPr>
            <a:spLocks noGrp="1"/>
          </p:cNvSpPr>
          <p:nvPr>
            <p:ph type="sldNum" sz="quarter" idx="12"/>
          </p:nvPr>
        </p:nvSpPr>
        <p:spPr/>
        <p:txBody>
          <a:bodyPr/>
          <a:lstStyle/>
          <a:p>
            <a:fld id="{30EFD5B4-FF50-4D7F-82EC-1E375E24F764}" type="slidenum">
              <a:rPr lang="en-US" smtClean="0"/>
              <a:t>55</a:t>
            </a:fld>
            <a:endParaRPr lang="en-US"/>
          </a:p>
        </p:txBody>
      </p:sp>
    </p:spTree>
    <p:extLst>
      <p:ext uri="{BB962C8B-B14F-4D97-AF65-F5344CB8AC3E}">
        <p14:creationId xmlns:p14="http://schemas.microsoft.com/office/powerpoint/2010/main" val="1673801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D4142-C492-4495-8520-947A23D93154}"/>
              </a:ext>
            </a:extLst>
          </p:cNvPr>
          <p:cNvSpPr>
            <a:spLocks noGrp="1"/>
          </p:cNvSpPr>
          <p:nvPr>
            <p:ph type="title"/>
          </p:nvPr>
        </p:nvSpPr>
        <p:spPr/>
        <p:txBody>
          <a:bodyPr/>
          <a:lstStyle/>
          <a:p>
            <a:pPr algn="ctr"/>
            <a:r>
              <a:rPr lang="en-US" b="1" dirty="0">
                <a:solidFill>
                  <a:srgbClr val="009999"/>
                </a:solidFill>
              </a:rPr>
              <a:t>SARS-coV-2   Genotyping in SYRIA</a:t>
            </a:r>
            <a:br>
              <a:rPr lang="en-US" b="1" dirty="0">
                <a:solidFill>
                  <a:srgbClr val="009999"/>
                </a:solidFill>
              </a:rPr>
            </a:br>
            <a:r>
              <a:rPr lang="en-US" b="1" dirty="0">
                <a:solidFill>
                  <a:srgbClr val="009999"/>
                </a:solidFill>
              </a:rPr>
              <a:t>6 Oct 2022</a:t>
            </a:r>
          </a:p>
        </p:txBody>
      </p:sp>
      <p:pic>
        <p:nvPicPr>
          <p:cNvPr id="8" name="Content Placeholder 7">
            <a:extLst>
              <a:ext uri="{FF2B5EF4-FFF2-40B4-BE49-F238E27FC236}">
                <a16:creationId xmlns:a16="http://schemas.microsoft.com/office/drawing/2014/main" xmlns="" id="{9F18E571-7E6A-4A0A-987C-445B52469B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767" y="2214119"/>
            <a:ext cx="5465233" cy="3077576"/>
          </a:xfrm>
        </p:spPr>
      </p:pic>
      <p:sp>
        <p:nvSpPr>
          <p:cNvPr id="4" name="Date Placeholder 3">
            <a:extLst>
              <a:ext uri="{FF2B5EF4-FFF2-40B4-BE49-F238E27FC236}">
                <a16:creationId xmlns:a16="http://schemas.microsoft.com/office/drawing/2014/main" xmlns="" id="{C99A6D24-5365-47BB-869D-248639CE8C6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ADE8197C-F498-4FE4-9524-FB7B47D43110}"/>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D5650FF-ECA7-46A2-821F-D2276E2B95EA}"/>
              </a:ext>
            </a:extLst>
          </p:cNvPr>
          <p:cNvSpPr>
            <a:spLocks noGrp="1"/>
          </p:cNvSpPr>
          <p:nvPr>
            <p:ph type="sldNum" sz="quarter" idx="12"/>
          </p:nvPr>
        </p:nvSpPr>
        <p:spPr/>
        <p:txBody>
          <a:bodyPr/>
          <a:lstStyle/>
          <a:p>
            <a:fld id="{30EFD5B4-FF50-4D7F-82EC-1E375E24F764}" type="slidenum">
              <a:rPr lang="en-US" smtClean="0"/>
              <a:t>56</a:t>
            </a:fld>
            <a:endParaRPr lang="en-US"/>
          </a:p>
        </p:txBody>
      </p:sp>
      <p:pic>
        <p:nvPicPr>
          <p:cNvPr id="10" name="Picture 9">
            <a:extLst>
              <a:ext uri="{FF2B5EF4-FFF2-40B4-BE49-F238E27FC236}">
                <a16:creationId xmlns:a16="http://schemas.microsoft.com/office/drawing/2014/main" xmlns="" id="{1179A31D-CA68-455A-9BD3-B61075311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394" y="2214119"/>
            <a:ext cx="5341839" cy="3077576"/>
          </a:xfrm>
          <a:prstGeom prst="rect">
            <a:avLst/>
          </a:prstGeom>
        </p:spPr>
      </p:pic>
      <p:pic>
        <p:nvPicPr>
          <p:cNvPr id="11" name="Picture 10">
            <a:extLst>
              <a:ext uri="{FF2B5EF4-FFF2-40B4-BE49-F238E27FC236}">
                <a16:creationId xmlns:a16="http://schemas.microsoft.com/office/drawing/2014/main" xmlns="" id="{CDF82DAE-C1BD-40D4-9104-F2A5483D7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32" y="252149"/>
            <a:ext cx="1678455" cy="1840441"/>
          </a:xfrm>
          <a:prstGeom prst="rect">
            <a:avLst/>
          </a:prstGeom>
        </p:spPr>
      </p:pic>
    </p:spTree>
    <p:extLst>
      <p:ext uri="{BB962C8B-B14F-4D97-AF65-F5344CB8AC3E}">
        <p14:creationId xmlns:p14="http://schemas.microsoft.com/office/powerpoint/2010/main" val="4129483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D4142-C492-4495-8520-947A23D93154}"/>
              </a:ext>
            </a:extLst>
          </p:cNvPr>
          <p:cNvSpPr>
            <a:spLocks noGrp="1"/>
          </p:cNvSpPr>
          <p:nvPr>
            <p:ph type="title"/>
          </p:nvPr>
        </p:nvSpPr>
        <p:spPr/>
        <p:txBody>
          <a:bodyPr/>
          <a:lstStyle/>
          <a:p>
            <a:pPr algn="ctr"/>
            <a:r>
              <a:rPr lang="en-US" b="1" dirty="0">
                <a:solidFill>
                  <a:srgbClr val="009999"/>
                </a:solidFill>
              </a:rPr>
              <a:t>SARS-coV-2   Genotyping in SYRIA</a:t>
            </a:r>
            <a:br>
              <a:rPr lang="en-US" b="1" dirty="0">
                <a:solidFill>
                  <a:srgbClr val="009999"/>
                </a:solidFill>
              </a:rPr>
            </a:br>
            <a:r>
              <a:rPr lang="en-US" b="1" dirty="0">
                <a:solidFill>
                  <a:srgbClr val="009999"/>
                </a:solidFill>
              </a:rPr>
              <a:t>6 Oct 2022</a:t>
            </a:r>
          </a:p>
        </p:txBody>
      </p:sp>
      <p:sp>
        <p:nvSpPr>
          <p:cNvPr id="4" name="Date Placeholder 3">
            <a:extLst>
              <a:ext uri="{FF2B5EF4-FFF2-40B4-BE49-F238E27FC236}">
                <a16:creationId xmlns:a16="http://schemas.microsoft.com/office/drawing/2014/main" xmlns="" id="{C99A6D24-5365-47BB-869D-248639CE8C6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ADE8197C-F498-4FE4-9524-FB7B47D43110}"/>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D5650FF-ECA7-46A2-821F-D2276E2B95EA}"/>
              </a:ext>
            </a:extLst>
          </p:cNvPr>
          <p:cNvSpPr>
            <a:spLocks noGrp="1"/>
          </p:cNvSpPr>
          <p:nvPr>
            <p:ph type="sldNum" sz="quarter" idx="12"/>
          </p:nvPr>
        </p:nvSpPr>
        <p:spPr/>
        <p:txBody>
          <a:bodyPr/>
          <a:lstStyle/>
          <a:p>
            <a:fld id="{30EFD5B4-FF50-4D7F-82EC-1E375E24F764}" type="slidenum">
              <a:rPr lang="en-US" smtClean="0"/>
              <a:t>57</a:t>
            </a:fld>
            <a:endParaRPr lang="en-US"/>
          </a:p>
        </p:txBody>
      </p:sp>
      <p:pic>
        <p:nvPicPr>
          <p:cNvPr id="11" name="Picture 10">
            <a:extLst>
              <a:ext uri="{FF2B5EF4-FFF2-40B4-BE49-F238E27FC236}">
                <a16:creationId xmlns:a16="http://schemas.microsoft.com/office/drawing/2014/main" xmlns="" id="{755CA6D3-9DDA-464A-A0E1-704203E07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12" y="2201332"/>
            <a:ext cx="6007576" cy="3340629"/>
          </a:xfrm>
          <a:prstGeom prst="rect">
            <a:avLst/>
          </a:prstGeom>
        </p:spPr>
      </p:pic>
      <p:pic>
        <p:nvPicPr>
          <p:cNvPr id="13" name="Picture 12">
            <a:extLst>
              <a:ext uri="{FF2B5EF4-FFF2-40B4-BE49-F238E27FC236}">
                <a16:creationId xmlns:a16="http://schemas.microsoft.com/office/drawing/2014/main" xmlns="" id="{5C380E48-BA95-4139-A3F2-B959F3B0F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334" y="2201331"/>
            <a:ext cx="5869054" cy="3340629"/>
          </a:xfrm>
          <a:prstGeom prst="rect">
            <a:avLst/>
          </a:prstGeom>
        </p:spPr>
      </p:pic>
      <p:pic>
        <p:nvPicPr>
          <p:cNvPr id="14" name="Picture 13">
            <a:extLst>
              <a:ext uri="{FF2B5EF4-FFF2-40B4-BE49-F238E27FC236}">
                <a16:creationId xmlns:a16="http://schemas.microsoft.com/office/drawing/2014/main" xmlns="" id="{AA5EF5E7-7BFB-49F2-B53E-9E6411461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32" y="252149"/>
            <a:ext cx="1678455" cy="1840441"/>
          </a:xfrm>
          <a:prstGeom prst="rect">
            <a:avLst/>
          </a:prstGeom>
        </p:spPr>
      </p:pic>
    </p:spTree>
    <p:extLst>
      <p:ext uri="{BB962C8B-B14F-4D97-AF65-F5344CB8AC3E}">
        <p14:creationId xmlns:p14="http://schemas.microsoft.com/office/powerpoint/2010/main" val="277550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D4142-C492-4495-8520-947A23D93154}"/>
              </a:ext>
            </a:extLst>
          </p:cNvPr>
          <p:cNvSpPr>
            <a:spLocks noGrp="1"/>
          </p:cNvSpPr>
          <p:nvPr>
            <p:ph type="title"/>
          </p:nvPr>
        </p:nvSpPr>
        <p:spPr>
          <a:xfrm>
            <a:off x="838200" y="365125"/>
            <a:ext cx="10515600" cy="2339328"/>
          </a:xfrm>
        </p:spPr>
        <p:txBody>
          <a:bodyPr>
            <a:normAutofit/>
          </a:bodyPr>
          <a:lstStyle/>
          <a:p>
            <a:pPr algn="ctr"/>
            <a:r>
              <a:rPr lang="en-US" b="1" dirty="0">
                <a:solidFill>
                  <a:srgbClr val="009999"/>
                </a:solidFill>
              </a:rPr>
              <a:t>SARS-coV-2   Genotyping in SYRIA</a:t>
            </a:r>
            <a:br>
              <a:rPr lang="en-US" b="1" dirty="0">
                <a:solidFill>
                  <a:srgbClr val="009999"/>
                </a:solidFill>
              </a:rPr>
            </a:br>
            <a:r>
              <a:rPr lang="en-US" b="1" dirty="0">
                <a:solidFill>
                  <a:srgbClr val="009999"/>
                </a:solidFill>
              </a:rPr>
              <a:t/>
            </a:r>
            <a:br>
              <a:rPr lang="en-US" b="1" dirty="0">
                <a:solidFill>
                  <a:srgbClr val="009999"/>
                </a:solidFill>
              </a:rPr>
            </a:br>
            <a:r>
              <a:rPr lang="en-US" sz="3600" b="1" dirty="0">
                <a:solidFill>
                  <a:srgbClr val="0000FF"/>
                </a:solidFill>
              </a:rPr>
              <a:t>4 random samples  </a:t>
            </a:r>
            <a:r>
              <a:rPr lang="en-US" b="1" dirty="0">
                <a:solidFill>
                  <a:srgbClr val="FF0000"/>
                </a:solidFill>
              </a:rPr>
              <a:t>Omicron BA.5.2</a:t>
            </a:r>
          </a:p>
        </p:txBody>
      </p:sp>
      <p:sp>
        <p:nvSpPr>
          <p:cNvPr id="4" name="Date Placeholder 3">
            <a:extLst>
              <a:ext uri="{FF2B5EF4-FFF2-40B4-BE49-F238E27FC236}">
                <a16:creationId xmlns:a16="http://schemas.microsoft.com/office/drawing/2014/main" xmlns="" id="{C99A6D24-5365-47BB-869D-248639CE8C6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ADE8197C-F498-4FE4-9524-FB7B47D43110}"/>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DD5650FF-ECA7-46A2-821F-D2276E2B95EA}"/>
              </a:ext>
            </a:extLst>
          </p:cNvPr>
          <p:cNvSpPr>
            <a:spLocks noGrp="1"/>
          </p:cNvSpPr>
          <p:nvPr>
            <p:ph type="sldNum" sz="quarter" idx="12"/>
          </p:nvPr>
        </p:nvSpPr>
        <p:spPr/>
        <p:txBody>
          <a:bodyPr/>
          <a:lstStyle/>
          <a:p>
            <a:fld id="{30EFD5B4-FF50-4D7F-82EC-1E375E24F764}" type="slidenum">
              <a:rPr lang="en-US" smtClean="0"/>
              <a:t>58</a:t>
            </a:fld>
            <a:endParaRPr lang="en-US"/>
          </a:p>
        </p:txBody>
      </p:sp>
      <p:pic>
        <p:nvPicPr>
          <p:cNvPr id="14" name="Picture 13">
            <a:extLst>
              <a:ext uri="{FF2B5EF4-FFF2-40B4-BE49-F238E27FC236}">
                <a16:creationId xmlns:a16="http://schemas.microsoft.com/office/drawing/2014/main" xmlns="" id="{AA5EF5E7-7BFB-49F2-B53E-9E6411461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32" y="252149"/>
            <a:ext cx="1678455" cy="1840441"/>
          </a:xfrm>
          <a:prstGeom prst="rect">
            <a:avLst/>
          </a:prstGeom>
        </p:spPr>
      </p:pic>
      <p:pic>
        <p:nvPicPr>
          <p:cNvPr id="16" name="Picture 15">
            <a:extLst>
              <a:ext uri="{FF2B5EF4-FFF2-40B4-BE49-F238E27FC236}">
                <a16:creationId xmlns:a16="http://schemas.microsoft.com/office/drawing/2014/main" xmlns="" id="{A7053B61-E3E7-47B3-9E22-4C92D8EF0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9" y="2416495"/>
            <a:ext cx="10908661" cy="3863655"/>
          </a:xfrm>
          <a:prstGeom prst="rect">
            <a:avLst/>
          </a:prstGeom>
        </p:spPr>
      </p:pic>
    </p:spTree>
    <p:extLst>
      <p:ext uri="{BB962C8B-B14F-4D97-AF65-F5344CB8AC3E}">
        <p14:creationId xmlns:p14="http://schemas.microsoft.com/office/powerpoint/2010/main" val="657622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B60C2C0-B5C2-4D7B-AB95-9469100446B5}"/>
              </a:ext>
            </a:extLst>
          </p:cNvPr>
          <p:cNvPicPr>
            <a:picLocks noChangeAspect="1"/>
          </p:cNvPicPr>
          <p:nvPr/>
        </p:nvPicPr>
        <p:blipFill>
          <a:blip r:embed="rId2"/>
          <a:stretch>
            <a:fillRect/>
          </a:stretch>
        </p:blipFill>
        <p:spPr>
          <a:xfrm>
            <a:off x="0" y="-1"/>
            <a:ext cx="12192000" cy="6857425"/>
          </a:xfrm>
          <a:prstGeom prst="rect">
            <a:avLst/>
          </a:prstGeom>
        </p:spPr>
      </p:pic>
      <p:sp>
        <p:nvSpPr>
          <p:cNvPr id="4" name="Date Placeholder 3">
            <a:extLst>
              <a:ext uri="{FF2B5EF4-FFF2-40B4-BE49-F238E27FC236}">
                <a16:creationId xmlns:a16="http://schemas.microsoft.com/office/drawing/2014/main" xmlns="" id="{9D1A4780-84FB-42C5-8D37-0B42575DB670}"/>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D8FBA702-3A7B-4109-A89B-552AC66DF2C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75072D55-C691-4FC0-8D29-C4E49E6BB683}"/>
              </a:ext>
            </a:extLst>
          </p:cNvPr>
          <p:cNvSpPr>
            <a:spLocks noGrp="1"/>
          </p:cNvSpPr>
          <p:nvPr>
            <p:ph type="sldNum" sz="quarter" idx="12"/>
          </p:nvPr>
        </p:nvSpPr>
        <p:spPr/>
        <p:txBody>
          <a:bodyPr/>
          <a:lstStyle/>
          <a:p>
            <a:fld id="{30EFD5B4-FF50-4D7F-82EC-1E375E24F764}" type="slidenum">
              <a:rPr lang="en-US" smtClean="0"/>
              <a:t>59</a:t>
            </a:fld>
            <a:endParaRPr lang="en-US"/>
          </a:p>
        </p:txBody>
      </p:sp>
      <p:pic>
        <p:nvPicPr>
          <p:cNvPr id="7" name="Picture 6">
            <a:extLst>
              <a:ext uri="{FF2B5EF4-FFF2-40B4-BE49-F238E27FC236}">
                <a16:creationId xmlns:a16="http://schemas.microsoft.com/office/drawing/2014/main" xmlns="" id="{1D37AA10-8BF3-4893-A47C-02EAC8D28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197212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CDFAD-1E5C-4FCB-A574-9422E7F2CC6E}"/>
              </a:ext>
            </a:extLst>
          </p:cNvPr>
          <p:cNvSpPr>
            <a:spLocks noGrp="1"/>
          </p:cNvSpPr>
          <p:nvPr>
            <p:ph type="title"/>
          </p:nvPr>
        </p:nvSpPr>
        <p:spPr/>
        <p:txBody>
          <a:bodyPr/>
          <a:lstStyle/>
          <a:p>
            <a:pPr algn="ctr"/>
            <a:r>
              <a:rPr lang="en-US" b="1" dirty="0">
                <a:solidFill>
                  <a:srgbClr val="009999"/>
                </a:solidFill>
              </a:rPr>
              <a:t>Types of Genes that Cause Cancer</a:t>
            </a:r>
            <a:br>
              <a:rPr lang="en-US" b="1" dirty="0">
                <a:solidFill>
                  <a:srgbClr val="009999"/>
                </a:solidFill>
              </a:rPr>
            </a:br>
            <a:endParaRPr lang="en-US" dirty="0">
              <a:solidFill>
                <a:srgbClr val="009999"/>
              </a:solidFill>
            </a:endParaRPr>
          </a:p>
        </p:txBody>
      </p:sp>
      <p:sp>
        <p:nvSpPr>
          <p:cNvPr id="3" name="Content Placeholder 2">
            <a:extLst>
              <a:ext uri="{FF2B5EF4-FFF2-40B4-BE49-F238E27FC236}">
                <a16:creationId xmlns:a16="http://schemas.microsoft.com/office/drawing/2014/main" xmlns="" id="{3A3A417A-68AE-4988-B62E-D30F9DCD6855}"/>
              </a:ext>
            </a:extLst>
          </p:cNvPr>
          <p:cNvSpPr>
            <a:spLocks noGrp="1"/>
          </p:cNvSpPr>
          <p:nvPr>
            <p:ph idx="1"/>
          </p:nvPr>
        </p:nvSpPr>
        <p:spPr/>
        <p:txBody>
          <a:bodyPr>
            <a:normAutofit fontScale="92500" lnSpcReduction="10000"/>
          </a:bodyPr>
          <a:lstStyle/>
          <a:p>
            <a:pPr fontAlgn="base"/>
            <a:r>
              <a:rPr lang="en-US" dirty="0">
                <a:solidFill>
                  <a:srgbClr val="0000FF"/>
                </a:solidFill>
              </a:rPr>
              <a:t>Proto-oncogenes</a:t>
            </a:r>
            <a:r>
              <a:rPr lang="en-US" dirty="0"/>
              <a:t> are involved in normal cell growth and division. However, when these genes are altered in certain ways or are more active than normal, they may become cancer-causing genes (or oncogenes), allowing cells to grow and survive when they should not.</a:t>
            </a:r>
          </a:p>
          <a:p>
            <a:pPr fontAlgn="base"/>
            <a:r>
              <a:rPr lang="en-US" dirty="0">
                <a:solidFill>
                  <a:srgbClr val="0000FF"/>
                </a:solidFill>
              </a:rPr>
              <a:t>Tumor suppressor genes </a:t>
            </a:r>
            <a:r>
              <a:rPr lang="en-US" dirty="0"/>
              <a:t>are also involved in controlling cell growth and division. Cells with certain alterations in tumor suppressor genes may divide in an uncontrolled manner.</a:t>
            </a:r>
          </a:p>
          <a:p>
            <a:pPr fontAlgn="base"/>
            <a:r>
              <a:rPr lang="en-US" dirty="0">
                <a:solidFill>
                  <a:srgbClr val="0000FF"/>
                </a:solidFill>
              </a:rPr>
              <a:t>DNA repair genes</a:t>
            </a:r>
            <a:r>
              <a:rPr lang="en-US" dirty="0"/>
              <a:t> are involved in fixing damaged DNA. Cells with </a:t>
            </a:r>
            <a:r>
              <a:rPr lang="en-US" dirty="0">
                <a:hlinkClick r:id="rId2"/>
              </a:rPr>
              <a:t>mutations</a:t>
            </a:r>
            <a:r>
              <a:rPr lang="en-US" dirty="0"/>
              <a:t> in these genes tend to develop additional mutations in other genes and changes in their chromosomes, such as duplications and deletions of chromosome parts. Together, these mutations may cause the cells to become cancerous.</a:t>
            </a:r>
          </a:p>
          <a:p>
            <a:endParaRPr lang="en-US" dirty="0"/>
          </a:p>
        </p:txBody>
      </p:sp>
      <p:sp>
        <p:nvSpPr>
          <p:cNvPr id="4" name="Date Placeholder 3">
            <a:extLst>
              <a:ext uri="{FF2B5EF4-FFF2-40B4-BE49-F238E27FC236}">
                <a16:creationId xmlns:a16="http://schemas.microsoft.com/office/drawing/2014/main" xmlns="" id="{426500DD-31B8-45D8-BC9D-8469995C28AB}"/>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011E0CEF-E1F6-443D-9F7B-211610761A36}"/>
              </a:ext>
            </a:extLst>
          </p:cNvPr>
          <p:cNvSpPr>
            <a:spLocks noGrp="1"/>
          </p:cNvSpPr>
          <p:nvPr>
            <p:ph type="ftr" sz="quarter" idx="11"/>
          </p:nvPr>
        </p:nvSpPr>
        <p:spPr/>
        <p:txBody>
          <a:bodyPr/>
          <a:lstStyle/>
          <a:p>
            <a:r>
              <a:rPr lang="en-US" dirty="0"/>
              <a:t>Cancer Genetic Approach   M. KENJ     Damascus </a:t>
            </a:r>
          </a:p>
        </p:txBody>
      </p:sp>
      <p:sp>
        <p:nvSpPr>
          <p:cNvPr id="6" name="Slide Number Placeholder 5">
            <a:extLst>
              <a:ext uri="{FF2B5EF4-FFF2-40B4-BE49-F238E27FC236}">
                <a16:creationId xmlns:a16="http://schemas.microsoft.com/office/drawing/2014/main" xmlns="" id="{DC303123-A547-47EF-B887-E7C159AF342A}"/>
              </a:ext>
            </a:extLst>
          </p:cNvPr>
          <p:cNvSpPr>
            <a:spLocks noGrp="1"/>
          </p:cNvSpPr>
          <p:nvPr>
            <p:ph type="sldNum" sz="quarter" idx="12"/>
          </p:nvPr>
        </p:nvSpPr>
        <p:spPr/>
        <p:txBody>
          <a:bodyPr/>
          <a:lstStyle/>
          <a:p>
            <a:fld id="{30EFD5B4-FF50-4D7F-82EC-1E375E24F764}" type="slidenum">
              <a:rPr lang="en-US" smtClean="0"/>
              <a:t>6</a:t>
            </a:fld>
            <a:endParaRPr lang="en-US"/>
          </a:p>
        </p:txBody>
      </p:sp>
      <p:pic>
        <p:nvPicPr>
          <p:cNvPr id="7" name="Picture 6">
            <a:extLst>
              <a:ext uri="{FF2B5EF4-FFF2-40B4-BE49-F238E27FC236}">
                <a16:creationId xmlns:a16="http://schemas.microsoft.com/office/drawing/2014/main" xmlns="" id="{C4BE0555-F14E-4478-8985-00E20F9E4594}"/>
              </a:ext>
            </a:extLst>
          </p:cNvPr>
          <p:cNvPicPr>
            <a:picLocks noChangeAspect="1"/>
          </p:cNvPicPr>
          <p:nvPr/>
        </p:nvPicPr>
        <p:blipFill>
          <a:blip r:embed="rId3"/>
          <a:stretch>
            <a:fillRect/>
          </a:stretch>
        </p:blipFill>
        <p:spPr>
          <a:xfrm>
            <a:off x="838200" y="365125"/>
            <a:ext cx="1333500" cy="1352550"/>
          </a:xfrm>
          <a:prstGeom prst="rect">
            <a:avLst/>
          </a:prstGeom>
        </p:spPr>
      </p:pic>
    </p:spTree>
    <p:extLst>
      <p:ext uri="{BB962C8B-B14F-4D97-AF65-F5344CB8AC3E}">
        <p14:creationId xmlns:p14="http://schemas.microsoft.com/office/powerpoint/2010/main" val="2765295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1B27F-2271-44FD-8554-A5CF7F492F7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xmlns="" id="{92ABDDFA-3EE4-4E94-963D-16AAF5FAAE6F}"/>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50A95C20-0B59-4FB3-AEC1-2662DBA46A6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5D2E1228-660B-4A81-A0FC-E16226AC3ACC}"/>
              </a:ext>
            </a:extLst>
          </p:cNvPr>
          <p:cNvSpPr>
            <a:spLocks noGrp="1"/>
          </p:cNvSpPr>
          <p:nvPr>
            <p:ph type="sldNum" sz="quarter" idx="12"/>
          </p:nvPr>
        </p:nvSpPr>
        <p:spPr/>
        <p:txBody>
          <a:bodyPr/>
          <a:lstStyle/>
          <a:p>
            <a:fld id="{30EFD5B4-FF50-4D7F-82EC-1E375E24F764}" type="slidenum">
              <a:rPr lang="en-US" smtClean="0"/>
              <a:t>60</a:t>
            </a:fld>
            <a:endParaRPr lang="en-US"/>
          </a:p>
        </p:txBody>
      </p:sp>
      <p:pic>
        <p:nvPicPr>
          <p:cNvPr id="12" name="Content Placeholder 11">
            <a:extLst>
              <a:ext uri="{FF2B5EF4-FFF2-40B4-BE49-F238E27FC236}">
                <a16:creationId xmlns:a16="http://schemas.microsoft.com/office/drawing/2014/main" xmlns="" id="{AF4E48CF-87AF-4789-8C28-D71B6B669A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10" y="0"/>
            <a:ext cx="12169889" cy="6854210"/>
          </a:xfrm>
        </p:spPr>
      </p:pic>
      <p:pic>
        <p:nvPicPr>
          <p:cNvPr id="7" name="Picture 6">
            <a:extLst>
              <a:ext uri="{FF2B5EF4-FFF2-40B4-BE49-F238E27FC236}">
                <a16:creationId xmlns:a16="http://schemas.microsoft.com/office/drawing/2014/main" xmlns="" id="{4244FF3E-0D29-4431-B5B7-4204EB958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3898415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192704-0C92-4A7F-93B1-1F1E444D0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xmlns="" id="{54950A27-2447-49A9-9A82-AE71C2FB6B83}"/>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89940E77-2277-4732-A7D8-CED4EE020A6E}"/>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122FBA2D-58A6-4E9B-8927-879411C17C42}"/>
              </a:ext>
            </a:extLst>
          </p:cNvPr>
          <p:cNvSpPr>
            <a:spLocks noGrp="1"/>
          </p:cNvSpPr>
          <p:nvPr>
            <p:ph type="sldNum" sz="quarter" idx="12"/>
          </p:nvPr>
        </p:nvSpPr>
        <p:spPr/>
        <p:txBody>
          <a:bodyPr/>
          <a:lstStyle/>
          <a:p>
            <a:fld id="{30EFD5B4-FF50-4D7F-82EC-1E375E24F764}" type="slidenum">
              <a:rPr lang="en-US" smtClean="0"/>
              <a:t>61</a:t>
            </a:fld>
            <a:endParaRPr lang="en-US"/>
          </a:p>
        </p:txBody>
      </p:sp>
      <p:pic>
        <p:nvPicPr>
          <p:cNvPr id="8" name="Picture 7">
            <a:extLst>
              <a:ext uri="{FF2B5EF4-FFF2-40B4-BE49-F238E27FC236}">
                <a16:creationId xmlns:a16="http://schemas.microsoft.com/office/drawing/2014/main" xmlns="" id="{8E26E03E-91EB-4CEC-9C43-6E5F50B2E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3551759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C0275-4E2D-45A3-88F1-70B2F625BF1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xmlns="" id="{6919AE18-DD7E-47FF-A65A-CF76A0423336}"/>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0FF9287D-F027-4B22-B4DB-279A98465692}"/>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8DCE7F01-45DE-422E-96B6-DFB8B90E1E11}"/>
              </a:ext>
            </a:extLst>
          </p:cNvPr>
          <p:cNvSpPr>
            <a:spLocks noGrp="1"/>
          </p:cNvSpPr>
          <p:nvPr>
            <p:ph type="sldNum" sz="quarter" idx="12"/>
          </p:nvPr>
        </p:nvSpPr>
        <p:spPr/>
        <p:txBody>
          <a:bodyPr/>
          <a:lstStyle/>
          <a:p>
            <a:fld id="{30EFD5B4-FF50-4D7F-82EC-1E375E24F764}" type="slidenum">
              <a:rPr lang="en-US" smtClean="0"/>
              <a:t>62</a:t>
            </a:fld>
            <a:endParaRPr lang="en-US"/>
          </a:p>
        </p:txBody>
      </p:sp>
      <p:sp>
        <p:nvSpPr>
          <p:cNvPr id="7" name="Content Placeholder 6">
            <a:extLst>
              <a:ext uri="{FF2B5EF4-FFF2-40B4-BE49-F238E27FC236}">
                <a16:creationId xmlns:a16="http://schemas.microsoft.com/office/drawing/2014/main" xmlns="" id="{65771BDF-3506-446F-8D65-0112C8E34C09}"/>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xmlns="" id="{933F7CD4-FC04-4BBB-A502-8DDFFD41D44D}"/>
              </a:ext>
            </a:extLst>
          </p:cNvPr>
          <p:cNvPicPr>
            <a:picLocks noChangeAspect="1"/>
          </p:cNvPicPr>
          <p:nvPr/>
        </p:nvPicPr>
        <p:blipFill>
          <a:blip r:embed="rId2"/>
          <a:stretch>
            <a:fillRect/>
          </a:stretch>
        </p:blipFill>
        <p:spPr>
          <a:xfrm>
            <a:off x="6949" y="0"/>
            <a:ext cx="12178101" cy="6858000"/>
          </a:xfrm>
          <a:prstGeom prst="rect">
            <a:avLst/>
          </a:prstGeom>
        </p:spPr>
      </p:pic>
      <p:pic>
        <p:nvPicPr>
          <p:cNvPr id="9" name="Picture 8">
            <a:extLst>
              <a:ext uri="{FF2B5EF4-FFF2-40B4-BE49-F238E27FC236}">
                <a16:creationId xmlns:a16="http://schemas.microsoft.com/office/drawing/2014/main" xmlns="" id="{BAC202D7-0710-46A4-9C39-5897801FE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3296843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DD50B-1D8A-4682-925A-DDF0C662AEB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xmlns="" id="{8D5453D0-672D-477E-9956-5E4CD0AEB5EF}"/>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F9920846-8652-47C9-A66A-9620ACC91B2B}"/>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ECDA78C6-1579-46FE-9104-8D95D20CBAC9}"/>
              </a:ext>
            </a:extLst>
          </p:cNvPr>
          <p:cNvSpPr>
            <a:spLocks noGrp="1"/>
          </p:cNvSpPr>
          <p:nvPr>
            <p:ph type="sldNum" sz="quarter" idx="12"/>
          </p:nvPr>
        </p:nvSpPr>
        <p:spPr/>
        <p:txBody>
          <a:bodyPr/>
          <a:lstStyle/>
          <a:p>
            <a:fld id="{30EFD5B4-FF50-4D7F-82EC-1E375E24F764}" type="slidenum">
              <a:rPr lang="en-US" smtClean="0"/>
              <a:t>63</a:t>
            </a:fld>
            <a:endParaRPr lang="en-US"/>
          </a:p>
        </p:txBody>
      </p:sp>
      <p:pic>
        <p:nvPicPr>
          <p:cNvPr id="10" name="Content Placeholder 9">
            <a:extLst>
              <a:ext uri="{FF2B5EF4-FFF2-40B4-BE49-F238E27FC236}">
                <a16:creationId xmlns:a16="http://schemas.microsoft.com/office/drawing/2014/main" xmlns="" id="{B0CBCD46-8F01-47B6-9F0E-A1DD5B517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3533" cy="6858000"/>
          </a:xfrm>
        </p:spPr>
      </p:pic>
      <p:pic>
        <p:nvPicPr>
          <p:cNvPr id="7" name="Picture 6">
            <a:extLst>
              <a:ext uri="{FF2B5EF4-FFF2-40B4-BE49-F238E27FC236}">
                <a16:creationId xmlns:a16="http://schemas.microsoft.com/office/drawing/2014/main" xmlns="" id="{EBCF361B-350C-4329-A359-98E56629E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8" y="83078"/>
            <a:ext cx="982076" cy="1076855"/>
          </a:xfrm>
          <a:prstGeom prst="rect">
            <a:avLst/>
          </a:prstGeom>
        </p:spPr>
      </p:pic>
    </p:spTree>
    <p:extLst>
      <p:ext uri="{BB962C8B-B14F-4D97-AF65-F5344CB8AC3E}">
        <p14:creationId xmlns:p14="http://schemas.microsoft.com/office/powerpoint/2010/main" val="1828089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F1A1D-0B19-4620-B0AA-89EB8DA7C2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5ED3ED0-FB2E-4D30-8E33-D5A89957FDD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xmlns="" id="{C5FDC3EA-CA44-4574-BBB9-6D477E7BAC27}"/>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FBA51238-5DB3-4EAB-A57D-1774599839FC}"/>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8E1BA75E-B07C-4E8A-8D4C-453FADF2CC61}"/>
              </a:ext>
            </a:extLst>
          </p:cNvPr>
          <p:cNvSpPr>
            <a:spLocks noGrp="1"/>
          </p:cNvSpPr>
          <p:nvPr>
            <p:ph type="sldNum" sz="quarter" idx="12"/>
          </p:nvPr>
        </p:nvSpPr>
        <p:spPr/>
        <p:txBody>
          <a:bodyPr/>
          <a:lstStyle/>
          <a:p>
            <a:fld id="{D9392480-B434-44AC-8222-876AE9B83642}" type="slidenum">
              <a:rPr lang="en-US" smtClean="0"/>
              <a:t>64</a:t>
            </a:fld>
            <a:endParaRPr lang="en-US"/>
          </a:p>
        </p:txBody>
      </p:sp>
      <p:pic>
        <p:nvPicPr>
          <p:cNvPr id="7" name="Picture 6">
            <a:extLst>
              <a:ext uri="{FF2B5EF4-FFF2-40B4-BE49-F238E27FC236}">
                <a16:creationId xmlns:a16="http://schemas.microsoft.com/office/drawing/2014/main" xmlns="" id="{7A0A991C-CBFF-4233-B0BA-5CCB2CE5A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xmlns="" id="{F9B2049C-5358-4768-A260-31255FC6C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6935" y="470741"/>
            <a:ext cx="3712797" cy="5764118"/>
          </a:xfrm>
          <a:prstGeom prst="rect">
            <a:avLst/>
          </a:prstGeom>
        </p:spPr>
      </p:pic>
    </p:spTree>
    <p:extLst>
      <p:ext uri="{BB962C8B-B14F-4D97-AF65-F5344CB8AC3E}">
        <p14:creationId xmlns:p14="http://schemas.microsoft.com/office/powerpoint/2010/main" val="583078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118380E-F233-4E48-950D-D5F054F0A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8934" cy="6858001"/>
          </a:xfrm>
          <a:prstGeom prst="rect">
            <a:avLst/>
          </a:prstGeom>
        </p:spPr>
      </p:pic>
      <p:pic>
        <p:nvPicPr>
          <p:cNvPr id="7" name="Content Placeholder 6">
            <a:extLst>
              <a:ext uri="{FF2B5EF4-FFF2-40B4-BE49-F238E27FC236}">
                <a16:creationId xmlns:a16="http://schemas.microsoft.com/office/drawing/2014/main" xmlns="" id="{9DE97A84-AECB-4982-885E-71655B6A7034}"/>
              </a:ext>
            </a:extLst>
          </p:cNvPr>
          <p:cNvPicPr>
            <a:picLocks noGrp="1" noChangeAspect="1"/>
          </p:cNvPicPr>
          <p:nvPr>
            <p:ph idx="1"/>
          </p:nvPr>
        </p:nvPicPr>
        <p:blipFill>
          <a:blip r:embed="rId3"/>
          <a:stretch>
            <a:fillRect/>
          </a:stretch>
        </p:blipFill>
        <p:spPr>
          <a:xfrm>
            <a:off x="7366707" y="378464"/>
            <a:ext cx="4975461" cy="2246203"/>
          </a:xfrm>
          <a:prstGeom prst="rect">
            <a:avLst/>
          </a:prstGeom>
        </p:spPr>
      </p:pic>
      <p:sp>
        <p:nvSpPr>
          <p:cNvPr id="4" name="Date Placeholder 3">
            <a:extLst>
              <a:ext uri="{FF2B5EF4-FFF2-40B4-BE49-F238E27FC236}">
                <a16:creationId xmlns:a16="http://schemas.microsoft.com/office/drawing/2014/main" xmlns="" id="{AADBCEB0-C7FC-4DC3-97A1-E590B9683E51}"/>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B26766E2-BE4B-4276-BA3B-59AFA41CD947}"/>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3B0DED15-54FB-413F-8734-C982B959F1F7}"/>
              </a:ext>
            </a:extLst>
          </p:cNvPr>
          <p:cNvSpPr>
            <a:spLocks noGrp="1"/>
          </p:cNvSpPr>
          <p:nvPr>
            <p:ph type="sldNum" sz="quarter" idx="12"/>
          </p:nvPr>
        </p:nvSpPr>
        <p:spPr/>
        <p:txBody>
          <a:bodyPr/>
          <a:lstStyle/>
          <a:p>
            <a:fld id="{30EFD5B4-FF50-4D7F-82EC-1E375E24F764}" type="slidenum">
              <a:rPr lang="en-US" smtClean="0"/>
              <a:t>65</a:t>
            </a:fld>
            <a:endParaRPr lang="en-US"/>
          </a:p>
        </p:txBody>
      </p:sp>
      <p:pic>
        <p:nvPicPr>
          <p:cNvPr id="3" name="Picture 2">
            <a:extLst>
              <a:ext uri="{FF2B5EF4-FFF2-40B4-BE49-F238E27FC236}">
                <a16:creationId xmlns:a16="http://schemas.microsoft.com/office/drawing/2014/main" xmlns="" id="{A99C2C22-BBA9-450A-AD75-4A98DC3A29C1}"/>
              </a:ext>
            </a:extLst>
          </p:cNvPr>
          <p:cNvPicPr>
            <a:picLocks noChangeAspect="1"/>
          </p:cNvPicPr>
          <p:nvPr/>
        </p:nvPicPr>
        <p:blipFill>
          <a:blip r:embed="rId4"/>
          <a:stretch>
            <a:fillRect/>
          </a:stretch>
        </p:blipFill>
        <p:spPr>
          <a:xfrm>
            <a:off x="3331023" y="378464"/>
            <a:ext cx="3781221" cy="2390136"/>
          </a:xfrm>
          <a:prstGeom prst="rect">
            <a:avLst/>
          </a:prstGeom>
        </p:spPr>
      </p:pic>
      <p:pic>
        <p:nvPicPr>
          <p:cNvPr id="8" name="Picture 7">
            <a:extLst>
              <a:ext uri="{FF2B5EF4-FFF2-40B4-BE49-F238E27FC236}">
                <a16:creationId xmlns:a16="http://schemas.microsoft.com/office/drawing/2014/main" xmlns="" id="{1EBD5C67-854F-4AF9-8B92-1FB859E3D37B}"/>
              </a:ext>
            </a:extLst>
          </p:cNvPr>
          <p:cNvPicPr>
            <a:picLocks noChangeAspect="1"/>
          </p:cNvPicPr>
          <p:nvPr/>
        </p:nvPicPr>
        <p:blipFill>
          <a:blip r:embed="rId5"/>
          <a:stretch>
            <a:fillRect/>
          </a:stretch>
        </p:blipFill>
        <p:spPr>
          <a:xfrm>
            <a:off x="9547751" y="3412065"/>
            <a:ext cx="2343153" cy="1366227"/>
          </a:xfrm>
          <a:prstGeom prst="rect">
            <a:avLst/>
          </a:prstGeom>
        </p:spPr>
      </p:pic>
    </p:spTree>
    <p:extLst>
      <p:ext uri="{BB962C8B-B14F-4D97-AF65-F5344CB8AC3E}">
        <p14:creationId xmlns:p14="http://schemas.microsoft.com/office/powerpoint/2010/main" val="1502433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AD33E-169C-4606-8115-8530F55B65E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xmlns="" id="{3A32D0A8-1C78-4A0D-A594-19B49AFBD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Date Placeholder 3">
            <a:extLst>
              <a:ext uri="{FF2B5EF4-FFF2-40B4-BE49-F238E27FC236}">
                <a16:creationId xmlns:a16="http://schemas.microsoft.com/office/drawing/2014/main" xmlns="" id="{4B96A5E4-8418-4518-9305-C7A3F493D15D}"/>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3EFB3090-0816-4CBC-9D88-7FBFB61DF882}"/>
              </a:ext>
            </a:extLst>
          </p:cNvPr>
          <p:cNvSpPr>
            <a:spLocks noGrp="1"/>
          </p:cNvSpPr>
          <p:nvPr>
            <p:ph type="ftr" sz="quarter" idx="11"/>
          </p:nvPr>
        </p:nvSpPr>
        <p:spPr/>
        <p:txBody>
          <a:bodyPr/>
          <a:lstStyle/>
          <a:p>
            <a:r>
              <a:rPr lang="en-US"/>
              <a:t>Cancer Genetic Approach   M. KENJ     Damascus </a:t>
            </a:r>
          </a:p>
        </p:txBody>
      </p:sp>
      <p:sp>
        <p:nvSpPr>
          <p:cNvPr id="6" name="Slide Number Placeholder 5">
            <a:extLst>
              <a:ext uri="{FF2B5EF4-FFF2-40B4-BE49-F238E27FC236}">
                <a16:creationId xmlns:a16="http://schemas.microsoft.com/office/drawing/2014/main" xmlns="" id="{2C2A2338-819E-4638-BCF4-38586BA43ABE}"/>
              </a:ext>
            </a:extLst>
          </p:cNvPr>
          <p:cNvSpPr>
            <a:spLocks noGrp="1"/>
          </p:cNvSpPr>
          <p:nvPr>
            <p:ph type="sldNum" sz="quarter" idx="12"/>
          </p:nvPr>
        </p:nvSpPr>
        <p:spPr/>
        <p:txBody>
          <a:bodyPr/>
          <a:lstStyle/>
          <a:p>
            <a:fld id="{30EFD5B4-FF50-4D7F-82EC-1E375E24F764}" type="slidenum">
              <a:rPr lang="en-US" smtClean="0"/>
              <a:t>66</a:t>
            </a:fld>
            <a:endParaRPr lang="en-US"/>
          </a:p>
        </p:txBody>
      </p:sp>
    </p:spTree>
    <p:extLst>
      <p:ext uri="{BB962C8B-B14F-4D97-AF65-F5344CB8AC3E}">
        <p14:creationId xmlns:p14="http://schemas.microsoft.com/office/powerpoint/2010/main" val="2799933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3AFD5-6C98-444C-B804-BCE4B815C55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28E83329-2D1F-414E-B759-A12081900B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863795"/>
          </a:xfrm>
        </p:spPr>
      </p:pic>
      <p:sp>
        <p:nvSpPr>
          <p:cNvPr id="4" name="Date Placeholder 3">
            <a:extLst>
              <a:ext uri="{FF2B5EF4-FFF2-40B4-BE49-F238E27FC236}">
                <a16:creationId xmlns:a16="http://schemas.microsoft.com/office/drawing/2014/main" xmlns="" id="{78A327DC-FB80-4D81-829E-A81FAB14B650}"/>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3CA83204-7819-468C-92CA-A8930C24AD9A}"/>
              </a:ext>
            </a:extLst>
          </p:cNvPr>
          <p:cNvSpPr>
            <a:spLocks noGrp="1"/>
          </p:cNvSpPr>
          <p:nvPr>
            <p:ph type="ftr" sz="quarter" idx="11"/>
          </p:nvPr>
        </p:nvSpPr>
        <p:spPr/>
        <p:txBody>
          <a:bodyPr/>
          <a:lstStyle/>
          <a:p>
            <a:r>
              <a:rPr lang="en-US"/>
              <a:t>Cancer Genetic Approach   M. KENJ     Damascus </a:t>
            </a:r>
          </a:p>
        </p:txBody>
      </p:sp>
      <p:sp>
        <p:nvSpPr>
          <p:cNvPr id="3" name="Slide Number Placeholder 2">
            <a:extLst>
              <a:ext uri="{FF2B5EF4-FFF2-40B4-BE49-F238E27FC236}">
                <a16:creationId xmlns:a16="http://schemas.microsoft.com/office/drawing/2014/main" xmlns="" id="{8CEC4DF6-9ECA-491A-8D8C-9081E7F85673}"/>
              </a:ext>
            </a:extLst>
          </p:cNvPr>
          <p:cNvSpPr>
            <a:spLocks noGrp="1"/>
          </p:cNvSpPr>
          <p:nvPr>
            <p:ph type="sldNum" sz="quarter" idx="12"/>
          </p:nvPr>
        </p:nvSpPr>
        <p:spPr/>
        <p:txBody>
          <a:bodyPr/>
          <a:lstStyle/>
          <a:p>
            <a:fld id="{221E28F4-49B5-47A8-8A01-15E163D73933}" type="slidenum">
              <a:rPr lang="en-US" smtClean="0"/>
              <a:t>67</a:t>
            </a:fld>
            <a:endParaRPr lang="en-US"/>
          </a:p>
        </p:txBody>
      </p:sp>
    </p:spTree>
    <p:extLst>
      <p:ext uri="{BB962C8B-B14F-4D97-AF65-F5344CB8AC3E}">
        <p14:creationId xmlns:p14="http://schemas.microsoft.com/office/powerpoint/2010/main" val="3813331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11" name="Right Triangle 10">
            <a:extLst>
              <a:ext uri="{FF2B5EF4-FFF2-40B4-BE49-F238E27FC236}">
                <a16:creationId xmlns:a16="http://schemas.microsoft.com/office/drawing/2014/main" xmlns="" id="{03028CDD-1D01-39A5-2FC5-ED8B832617EF}"/>
              </a:ext>
            </a:extLst>
          </p:cNvPr>
          <p:cNvSpPr/>
          <p:nvPr/>
        </p:nvSpPr>
        <p:spPr>
          <a:xfrm rot="5400000">
            <a:off x="112154" y="-120577"/>
            <a:ext cx="4729655" cy="4953965"/>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7423570" y="2102395"/>
            <a:ext cx="3888565" cy="5633164"/>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a:extLst>
              <a:ext uri="{FF2B5EF4-FFF2-40B4-BE49-F238E27FC236}">
                <a16:creationId xmlns:a16="http://schemas.microsoft.com/office/drawing/2014/main" xmlns="" id="{AE8D273F-BDBD-7947-E6B5-1C6889550DA0}"/>
              </a:ext>
            </a:extLst>
          </p:cNvPr>
          <p:cNvSpPr>
            <a:spLocks noGrp="1"/>
          </p:cNvSpPr>
          <p:nvPr>
            <p:ph type="title"/>
          </p:nvPr>
        </p:nvSpPr>
        <p:spPr>
          <a:xfrm>
            <a:off x="801329" y="2133603"/>
            <a:ext cx="10358967" cy="1143000"/>
          </a:xfrm>
        </p:spPr>
        <p:txBody>
          <a:bodyPr>
            <a:normAutofit/>
          </a:bodyPr>
          <a:lstStyle/>
          <a:p>
            <a:pPr algn="ctr"/>
            <a:r>
              <a:rPr lang="en-US" sz="3600" dirty="0">
                <a:solidFill>
                  <a:schemeClr val="bg1"/>
                </a:solidFill>
                <a:latin typeface="Roboto Black" panose="02000000000000000000" pitchFamily="2" charset="0"/>
                <a:ea typeface="Roboto Black" panose="02000000000000000000" pitchFamily="2" charset="0"/>
              </a:rPr>
              <a:t>Case study of </a:t>
            </a:r>
            <a:r>
              <a:rPr lang="en-US" sz="3600" dirty="0" err="1">
                <a:solidFill>
                  <a:schemeClr val="bg1"/>
                </a:solidFill>
                <a:latin typeface="Roboto Black" panose="02000000000000000000" pitchFamily="2" charset="0"/>
                <a:ea typeface="Roboto Black" panose="02000000000000000000" pitchFamily="2" charset="0"/>
              </a:rPr>
              <a:t>nmCRPC</a:t>
            </a:r>
            <a:endParaRPr lang="en-US" sz="3600" dirty="0">
              <a:solidFill>
                <a:schemeClr val="bg1"/>
              </a:solidFill>
              <a:latin typeface="Roboto Black" panose="02000000000000000000" pitchFamily="2" charset="0"/>
              <a:ea typeface="Roboto Black" panose="02000000000000000000" pitchFamily="2" charset="0"/>
            </a:endParaRPr>
          </a:p>
        </p:txBody>
      </p:sp>
      <p:sp>
        <p:nvSpPr>
          <p:cNvPr id="5" name="Title 1">
            <a:extLst>
              <a:ext uri="{FF2B5EF4-FFF2-40B4-BE49-F238E27FC236}">
                <a16:creationId xmlns:a16="http://schemas.microsoft.com/office/drawing/2014/main" xmlns="" id="{9ACD12FD-C11B-DCAC-2AF8-CA6037FCB8DA}"/>
              </a:ext>
            </a:extLst>
          </p:cNvPr>
          <p:cNvSpPr txBox="1">
            <a:spLocks/>
          </p:cNvSpPr>
          <p:nvPr/>
        </p:nvSpPr>
        <p:spPr>
          <a:xfrm>
            <a:off x="801329" y="4457565"/>
            <a:ext cx="10358967" cy="1143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Black"/>
              <a:buNone/>
              <a:defRPr sz="2800" b="0" i="0" u="none" strike="noStrike" cap="none">
                <a:solidFill>
                  <a:schemeClr val="dk2"/>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2pPr>
            <a:lvl3pPr marR="0" lvl="2"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3pPr>
            <a:lvl4pPr marR="0" lvl="3"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4pPr>
            <a:lvl5pPr marR="0" lvl="4"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5pPr>
            <a:lvl6pPr marR="0" lvl="5"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6pPr>
            <a:lvl7pPr marR="0" lvl="6"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7pPr>
            <a:lvl8pPr marR="0" lvl="7"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8pPr>
            <a:lvl9pPr marR="0" lvl="8" algn="l" rtl="0">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9pPr>
          </a:lstStyle>
          <a:p>
            <a:pPr marL="0" marR="0" lvl="0" indent="0" algn="ctr" defTabSz="914400" rtl="1" eaLnBrk="1" fontAlgn="auto" latinLnBrk="0" hangingPunct="1">
              <a:lnSpc>
                <a:spcPct val="100000"/>
              </a:lnSpc>
              <a:spcBef>
                <a:spcPts val="0"/>
              </a:spcBef>
              <a:spcAft>
                <a:spcPts val="0"/>
              </a:spcAft>
              <a:buClr>
                <a:srgbClr val="FFFFFF"/>
              </a:buClr>
              <a:buSzPts val="2800"/>
              <a:buFont typeface="Montserrat Black"/>
              <a:buNone/>
              <a:tabLst/>
              <a:defRPr/>
            </a:pPr>
            <a:r>
              <a:rPr kumimoji="0" lang="en-US" sz="2400" b="0" i="0" u="none" strike="noStrike" kern="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sym typeface="Montserrat Black"/>
              </a:rPr>
              <a:t>Dr Z Marawi</a:t>
            </a:r>
          </a:p>
          <a:p>
            <a:pPr marL="0" marR="0" lvl="0" indent="0" algn="ctr" defTabSz="914400" rtl="1" eaLnBrk="1" fontAlgn="auto" latinLnBrk="0" hangingPunct="1">
              <a:lnSpc>
                <a:spcPct val="100000"/>
              </a:lnSpc>
              <a:spcBef>
                <a:spcPts val="0"/>
              </a:spcBef>
              <a:spcAft>
                <a:spcPts val="0"/>
              </a:spcAft>
              <a:buClr>
                <a:srgbClr val="FFFFFF"/>
              </a:buClr>
              <a:buSzPts val="2800"/>
              <a:buFont typeface="Montserrat Black"/>
              <a:buNone/>
              <a:tabLst/>
              <a:defRPr/>
            </a:pPr>
            <a:r>
              <a:rPr kumimoji="0" lang="en-US" sz="24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Montserrat Black"/>
              </a:rPr>
              <a:t>Head of Urogynecology department </a:t>
            </a:r>
          </a:p>
        </p:txBody>
      </p:sp>
    </p:spTree>
    <p:extLst>
      <p:ext uri="{BB962C8B-B14F-4D97-AF65-F5344CB8AC3E}">
        <p14:creationId xmlns:p14="http://schemas.microsoft.com/office/powerpoint/2010/main" val="3508764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1062590"/>
            <a:ext cx="10358967" cy="1143000"/>
          </a:xfrm>
        </p:spPr>
        <p:txBody>
          <a:bodyPr>
            <a:normAutofit fontScale="90000"/>
          </a:bodyPr>
          <a:lstStyle/>
          <a:p>
            <a:pPr algn="l"/>
            <a:r>
              <a:rPr lang="en-US" dirty="0">
                <a:solidFill>
                  <a:schemeClr val="bg1"/>
                </a:solidFill>
                <a:latin typeface="Roboto Black" panose="02000000000000000000" pitchFamily="2" charset="0"/>
                <a:ea typeface="Roboto Black" panose="02000000000000000000" pitchFamily="2" charset="0"/>
              </a:rPr>
              <a:t>FDA Approvals of Next-Generation Antiandrogens for Nonmetastatic Castration-Resistant Prostate Cancer (CRPC)</a:t>
            </a:r>
          </a:p>
        </p:txBody>
      </p:sp>
      <p:graphicFrame>
        <p:nvGraphicFramePr>
          <p:cNvPr id="8" name="Table 4">
            <a:extLst>
              <a:ext uri="{FF2B5EF4-FFF2-40B4-BE49-F238E27FC236}">
                <a16:creationId xmlns:a16="http://schemas.microsoft.com/office/drawing/2014/main" xmlns="" id="{9CA57BFC-1A50-CAD5-E23F-B554A968CC90}"/>
              </a:ext>
            </a:extLst>
          </p:cNvPr>
          <p:cNvGraphicFramePr>
            <a:graphicFrameLocks/>
          </p:cNvGraphicFramePr>
          <p:nvPr/>
        </p:nvGraphicFramePr>
        <p:xfrm>
          <a:off x="2531745" y="2862969"/>
          <a:ext cx="7128510" cy="2949056"/>
        </p:xfrm>
        <a:graphic>
          <a:graphicData uri="http://schemas.openxmlformats.org/drawingml/2006/table">
            <a:tbl>
              <a:tblPr firstRow="1" bandRow="1">
                <a:tableStyleId>{21E4AEA4-8DFA-4A89-87EB-49C32662AFE0}</a:tableStyleId>
              </a:tblPr>
              <a:tblGrid>
                <a:gridCol w="1616393">
                  <a:extLst>
                    <a:ext uri="{9D8B030D-6E8A-4147-A177-3AD203B41FA5}">
                      <a16:colId xmlns:a16="http://schemas.microsoft.com/office/drawing/2014/main" xmlns="" val="4099333645"/>
                    </a:ext>
                  </a:extLst>
                </a:gridCol>
                <a:gridCol w="2629026">
                  <a:extLst>
                    <a:ext uri="{9D8B030D-6E8A-4147-A177-3AD203B41FA5}">
                      <a16:colId xmlns:a16="http://schemas.microsoft.com/office/drawing/2014/main" xmlns="" val="2952824726"/>
                    </a:ext>
                  </a:extLst>
                </a:gridCol>
                <a:gridCol w="2883091">
                  <a:extLst>
                    <a:ext uri="{9D8B030D-6E8A-4147-A177-3AD203B41FA5}">
                      <a16:colId xmlns:a16="http://schemas.microsoft.com/office/drawing/2014/main" xmlns="" val="211320688"/>
                    </a:ext>
                  </a:extLst>
                </a:gridCol>
              </a:tblGrid>
              <a:tr h="737264">
                <a:tc>
                  <a:txBody>
                    <a:bodyPr/>
                    <a:lstStyle/>
                    <a:p>
                      <a:r>
                        <a:rPr lang="en-US" sz="1800" dirty="0">
                          <a:solidFill>
                            <a:srgbClr val="000000"/>
                          </a:solidFill>
                          <a:latin typeface="Roboto" panose="02000000000000000000" pitchFamily="2" charset="0"/>
                          <a:ea typeface="Roboto" panose="02000000000000000000" pitchFamily="2" charset="0"/>
                        </a:rPr>
                        <a:t>Agent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FFFD"/>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FFFD"/>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Pivotal study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6FFFD"/>
                    </a:solidFill>
                  </a:tcPr>
                </a:tc>
                <a:extLst>
                  <a:ext uri="{0D108BD9-81ED-4DB2-BD59-A6C34878D82A}">
                    <a16:rowId xmlns:a16="http://schemas.microsoft.com/office/drawing/2014/main" xmlns="" val="954029468"/>
                  </a:ext>
                </a:extLst>
              </a:tr>
              <a:tr h="737264">
                <a:tc>
                  <a:txBody>
                    <a:bodyPr/>
                    <a:lstStyle/>
                    <a:p>
                      <a:r>
                        <a:rPr lang="en-US" sz="1800" dirty="0">
                          <a:solidFill>
                            <a:srgbClr val="000000"/>
                          </a:solidFill>
                          <a:latin typeface="Roboto" panose="02000000000000000000" pitchFamily="2" charset="0"/>
                          <a:ea typeface="Roboto" panose="02000000000000000000" pitchFamily="2" charset="0"/>
                        </a:rPr>
                        <a:t>Darolutamide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July 30, 2019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ARAMIS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516358687"/>
                  </a:ext>
                </a:extLst>
              </a:tr>
              <a:tr h="737264">
                <a:tc>
                  <a:txBody>
                    <a:bodyPr/>
                    <a:lstStyle/>
                    <a:p>
                      <a:r>
                        <a:rPr lang="en-US" sz="1800" dirty="0">
                          <a:solidFill>
                            <a:srgbClr val="000000"/>
                          </a:solidFill>
                          <a:latin typeface="Roboto" panose="02000000000000000000" pitchFamily="2" charset="0"/>
                          <a:ea typeface="Roboto" panose="02000000000000000000" pitchFamily="2" charset="0"/>
                        </a:rPr>
                        <a:t>Enzalutamide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July 12, 2018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PROSPER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906234043"/>
                  </a:ext>
                </a:extLst>
              </a:tr>
              <a:tr h="737264">
                <a:tc>
                  <a:txBody>
                    <a:bodyPr/>
                    <a:lstStyle/>
                    <a:p>
                      <a:r>
                        <a:rPr lang="en-US" sz="1800" dirty="0">
                          <a:solidFill>
                            <a:srgbClr val="000000"/>
                          </a:solidFill>
                          <a:latin typeface="Roboto" panose="02000000000000000000" pitchFamily="2" charset="0"/>
                          <a:ea typeface="Roboto" panose="02000000000000000000" pitchFamily="2" charset="0"/>
                        </a:rPr>
                        <a:t>Apalutamide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February 14, 2018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800" dirty="0">
                          <a:solidFill>
                            <a:srgbClr val="000000"/>
                          </a:solidFill>
                          <a:latin typeface="Roboto" panose="02000000000000000000" pitchFamily="2" charset="0"/>
                          <a:ea typeface="Roboto" panose="02000000000000000000" pitchFamily="2" charset="0"/>
                        </a:rPr>
                        <a:t>SPARTAN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634651567"/>
                  </a:ext>
                </a:extLst>
              </a:tr>
            </a:tbl>
          </a:graphicData>
        </a:graphic>
      </p:graphicFrame>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3052439"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https://</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www.fda.gov</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/drugs/resources-information-approved-drugs/</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375155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10322-5166-436C-9A39-F37644B82F6B}"/>
              </a:ext>
            </a:extLst>
          </p:cNvPr>
          <p:cNvSpPr>
            <a:spLocks noGrp="1"/>
          </p:cNvSpPr>
          <p:nvPr>
            <p:ph type="title"/>
          </p:nvPr>
        </p:nvSpPr>
        <p:spPr/>
        <p:txBody>
          <a:bodyPr/>
          <a:lstStyle/>
          <a:p>
            <a:pPr algn="ctr"/>
            <a:r>
              <a:rPr lang="en-US" b="1" dirty="0">
                <a:solidFill>
                  <a:srgbClr val="009999"/>
                </a:solidFill>
              </a:rPr>
              <a:t>Germline cells     vs     Somatic  cells </a:t>
            </a:r>
          </a:p>
        </p:txBody>
      </p:sp>
      <p:sp>
        <p:nvSpPr>
          <p:cNvPr id="4" name="Date Placeholder 3">
            <a:extLst>
              <a:ext uri="{FF2B5EF4-FFF2-40B4-BE49-F238E27FC236}">
                <a16:creationId xmlns:a16="http://schemas.microsoft.com/office/drawing/2014/main" xmlns="" id="{7365FC86-0810-4982-BFFC-4C77149DE7AB}"/>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1C0794D0-F4A4-4622-8553-CDB938BA76B0}"/>
              </a:ext>
            </a:extLst>
          </p:cNvPr>
          <p:cNvSpPr>
            <a:spLocks noGrp="1"/>
          </p:cNvSpPr>
          <p:nvPr>
            <p:ph type="ftr" sz="quarter" idx="11"/>
          </p:nvPr>
        </p:nvSpPr>
        <p:spPr/>
        <p:txBody>
          <a:bodyPr/>
          <a:lstStyle/>
          <a:p>
            <a:r>
              <a:rPr lang="en-US"/>
              <a:t>Cancer Genetic Approach   M. KENJ     Damascus </a:t>
            </a:r>
          </a:p>
        </p:txBody>
      </p:sp>
      <p:pic>
        <p:nvPicPr>
          <p:cNvPr id="6" name="Picture 5">
            <a:extLst>
              <a:ext uri="{FF2B5EF4-FFF2-40B4-BE49-F238E27FC236}">
                <a16:creationId xmlns:a16="http://schemas.microsoft.com/office/drawing/2014/main" xmlns="" id="{6C04EF30-9D6F-4293-A26D-A9389F311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36701"/>
            <a:ext cx="10429607" cy="4513702"/>
          </a:xfrm>
          <a:prstGeom prst="rect">
            <a:avLst/>
          </a:prstGeom>
        </p:spPr>
      </p:pic>
      <p:sp>
        <p:nvSpPr>
          <p:cNvPr id="3" name="Slide Number Placeholder 2">
            <a:extLst>
              <a:ext uri="{FF2B5EF4-FFF2-40B4-BE49-F238E27FC236}">
                <a16:creationId xmlns:a16="http://schemas.microsoft.com/office/drawing/2014/main" xmlns="" id="{DFAF8806-00D0-4639-AA5B-D38E0D8B056E}"/>
              </a:ext>
            </a:extLst>
          </p:cNvPr>
          <p:cNvSpPr>
            <a:spLocks noGrp="1"/>
          </p:cNvSpPr>
          <p:nvPr>
            <p:ph type="sldNum" sz="quarter" idx="12"/>
          </p:nvPr>
        </p:nvSpPr>
        <p:spPr/>
        <p:txBody>
          <a:bodyPr/>
          <a:lstStyle/>
          <a:p>
            <a:fld id="{221E28F4-49B5-47A8-8A01-15E163D73933}" type="slidenum">
              <a:rPr lang="en-US" smtClean="0"/>
              <a:t>7</a:t>
            </a:fld>
            <a:endParaRPr lang="en-US"/>
          </a:p>
        </p:txBody>
      </p:sp>
    </p:spTree>
    <p:extLst>
      <p:ext uri="{BB962C8B-B14F-4D97-AF65-F5344CB8AC3E}">
        <p14:creationId xmlns:p14="http://schemas.microsoft.com/office/powerpoint/2010/main" val="17641964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pPr algn="ctr"/>
            <a:r>
              <a:rPr lang="en-US" dirty="0">
                <a:solidFill>
                  <a:schemeClr val="bg1"/>
                </a:solidFill>
                <a:latin typeface="Roboto Black" panose="02000000000000000000" pitchFamily="2" charset="0"/>
                <a:ea typeface="Roboto Black" panose="02000000000000000000" pitchFamily="2" charset="0"/>
              </a:rPr>
              <a:t>Apalutamide Treatment and Metastasis-free Survival in Prostate Cancer</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50800" dist="165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50800" dist="165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Content Placeholder 3">
            <a:extLst>
              <a:ext uri="{FF2B5EF4-FFF2-40B4-BE49-F238E27FC236}">
                <a16:creationId xmlns:a16="http://schemas.microsoft.com/office/drawing/2014/main" xmlns="" id="{F6D5B80F-6734-9E65-8E8B-934C5593B8B1}"/>
              </a:ext>
            </a:extLst>
          </p:cNvPr>
          <p:cNvPicPr>
            <a:picLocks noChangeAspect="1"/>
          </p:cNvPicPr>
          <p:nvPr/>
        </p:nvPicPr>
        <p:blipFill rotWithShape="1">
          <a:blip r:embed="rId3"/>
          <a:srcRect b="64276"/>
          <a:stretch/>
        </p:blipFill>
        <p:spPr>
          <a:xfrm>
            <a:off x="2572837" y="2392392"/>
            <a:ext cx="6803982" cy="3717581"/>
          </a:xfrm>
          <a:prstGeom prst="rect">
            <a:avLst/>
          </a:prstGeom>
          <a:ln w="63500">
            <a:solidFill>
              <a:srgbClr val="06FFFD"/>
            </a:solidFill>
          </a:ln>
        </p:spPr>
      </p:pic>
    </p:spTree>
    <p:extLst>
      <p:ext uri="{BB962C8B-B14F-4D97-AF65-F5344CB8AC3E}">
        <p14:creationId xmlns:p14="http://schemas.microsoft.com/office/powerpoint/2010/main" val="1558447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pPr algn="ctr"/>
            <a:r>
              <a:rPr lang="en-US" dirty="0">
                <a:solidFill>
                  <a:schemeClr val="bg1"/>
                </a:solidFill>
                <a:latin typeface="Roboto Black" panose="02000000000000000000" pitchFamily="2" charset="0"/>
                <a:ea typeface="Roboto Black" panose="02000000000000000000" pitchFamily="2" charset="0"/>
              </a:rPr>
              <a:t>Apalutamide Treatment and Metastasis-free Survival in Prostate Cancer</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Content Placeholder 3">
            <a:extLst>
              <a:ext uri="{FF2B5EF4-FFF2-40B4-BE49-F238E27FC236}">
                <a16:creationId xmlns:a16="http://schemas.microsoft.com/office/drawing/2014/main" xmlns="" id="{F6D5B80F-6734-9E65-8E8B-934C5593B8B1}"/>
              </a:ext>
            </a:extLst>
          </p:cNvPr>
          <p:cNvPicPr>
            <a:picLocks noChangeAspect="1"/>
          </p:cNvPicPr>
          <p:nvPr/>
        </p:nvPicPr>
        <p:blipFill rotWithShape="1">
          <a:blip r:embed="rId3"/>
          <a:srcRect l="-367" t="35025" r="367" b="610"/>
          <a:stretch/>
        </p:blipFill>
        <p:spPr>
          <a:xfrm>
            <a:off x="3740672" y="1979512"/>
            <a:ext cx="4710654" cy="4637338"/>
          </a:xfrm>
          <a:prstGeom prst="rect">
            <a:avLst/>
          </a:prstGeom>
          <a:ln w="63500">
            <a:solidFill>
              <a:srgbClr val="06FFFD"/>
            </a:solidFill>
          </a:ln>
        </p:spPr>
      </p:pic>
    </p:spTree>
    <p:extLst>
      <p:ext uri="{BB962C8B-B14F-4D97-AF65-F5344CB8AC3E}">
        <p14:creationId xmlns:p14="http://schemas.microsoft.com/office/powerpoint/2010/main" val="2967599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grpSp>
        <p:nvGrpSpPr>
          <p:cNvPr id="4" name="Group 3">
            <a:extLst>
              <a:ext uri="{FF2B5EF4-FFF2-40B4-BE49-F238E27FC236}">
                <a16:creationId xmlns:a16="http://schemas.microsoft.com/office/drawing/2014/main" xmlns="" id="{BDCD5FE6-A48B-2DA1-53E0-BBED4BF43868}"/>
              </a:ext>
            </a:extLst>
          </p:cNvPr>
          <p:cNvGrpSpPr/>
          <p:nvPr/>
        </p:nvGrpSpPr>
        <p:grpSpPr>
          <a:xfrm>
            <a:off x="8957187" y="3524642"/>
            <a:ext cx="2944762" cy="2944762"/>
            <a:chOff x="1424451" y="1373600"/>
            <a:chExt cx="4110800" cy="4110800"/>
          </a:xfrm>
        </p:grpSpPr>
        <p:sp>
          <p:nvSpPr>
            <p:cNvPr id="5" name="Google Shape;209;p35">
              <a:extLst>
                <a:ext uri="{FF2B5EF4-FFF2-40B4-BE49-F238E27FC236}">
                  <a16:creationId xmlns:a16="http://schemas.microsoft.com/office/drawing/2014/main" xmlns="" id="{F1FF31A3-9664-FCE0-A18B-A406BA151FC5}"/>
                </a:ext>
              </a:extLst>
            </p:cNvPr>
            <p:cNvSpPr/>
            <p:nvPr/>
          </p:nvSpPr>
          <p:spPr>
            <a:xfrm>
              <a:off x="1424451" y="1373600"/>
              <a:ext cx="4110800" cy="4110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Google Shape;217;p35">
              <a:extLst>
                <a:ext uri="{FF2B5EF4-FFF2-40B4-BE49-F238E27FC236}">
                  <a16:creationId xmlns:a16="http://schemas.microsoft.com/office/drawing/2014/main" xmlns="" id="{B8C0901B-97C8-6403-4624-D7E01619E268}"/>
                </a:ext>
              </a:extLst>
            </p:cNvPr>
            <p:cNvPicPr preferRelativeResize="0"/>
            <p:nvPr/>
          </p:nvPicPr>
          <p:blipFill rotWithShape="1">
            <a:blip r:embed="rId3">
              <a:alphaModFix/>
            </a:blip>
            <a:srcRect l="-9786" t="-8965" r="-11484" b="1206"/>
            <a:stretch/>
          </p:blipFill>
          <p:spPr>
            <a:xfrm>
              <a:off x="1424451" y="1373600"/>
              <a:ext cx="4110800" cy="4110800"/>
            </a:xfrm>
            <a:prstGeom prst="ellipse">
              <a:avLst/>
            </a:prstGeom>
            <a:noFill/>
            <a:ln w="38100">
              <a:solidFill>
                <a:srgbClr val="06FFFD"/>
              </a:solidFill>
            </a:ln>
          </p:spPr>
        </p:pic>
      </p:grpSp>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r>
              <a:rPr lang="en-US" dirty="0">
                <a:solidFill>
                  <a:schemeClr val="bg1"/>
                </a:solidFill>
                <a:latin typeface="Roboto Black" panose="02000000000000000000" pitchFamily="2" charset="0"/>
                <a:ea typeface="Roboto Black" panose="02000000000000000000" pitchFamily="2" charset="0"/>
              </a:rPr>
              <a:t>Case Presentation </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D86E08C1-F378-E82A-6EAF-4AEA3C1D06A0}"/>
              </a:ext>
            </a:extLst>
          </p:cNvPr>
          <p:cNvSpPr txBox="1"/>
          <p:nvPr/>
        </p:nvSpPr>
        <p:spPr>
          <a:xfrm>
            <a:off x="688258" y="2265227"/>
            <a:ext cx="8062452" cy="212365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70 Years Old Male with 2 years history of high-risk prostate cancer s/p.</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Radiation therapy on continued ADT with </a:t>
            </a:r>
            <a:r>
              <a:rPr kumimoji="0" lang="en-US" sz="1800" b="0"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mn-cs"/>
              </a:rPr>
              <a:t>Zoladex</a:t>
            </a: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 monthly.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His   testosterone  level less than 10. He has no symptoms but steady rise in PSA from 0.4 on 11/2020 to 8 on 6/2021.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His basic imaging and </a:t>
            </a:r>
            <a:r>
              <a:rPr kumimoji="0" lang="en-US" sz="1800" b="0"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mn-cs"/>
              </a:rPr>
              <a:t>cbc</a:t>
            </a: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 chemistry are unrevealing.</a:t>
            </a:r>
          </a:p>
        </p:txBody>
      </p:sp>
    </p:spTree>
    <p:extLst>
      <p:ext uri="{BB962C8B-B14F-4D97-AF65-F5344CB8AC3E}">
        <p14:creationId xmlns:p14="http://schemas.microsoft.com/office/powerpoint/2010/main" val="2430529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grpSp>
        <p:nvGrpSpPr>
          <p:cNvPr id="4" name="Group 3">
            <a:extLst>
              <a:ext uri="{FF2B5EF4-FFF2-40B4-BE49-F238E27FC236}">
                <a16:creationId xmlns:a16="http://schemas.microsoft.com/office/drawing/2014/main" xmlns="" id="{BDCD5FE6-A48B-2DA1-53E0-BBED4BF43868}"/>
              </a:ext>
            </a:extLst>
          </p:cNvPr>
          <p:cNvGrpSpPr/>
          <p:nvPr/>
        </p:nvGrpSpPr>
        <p:grpSpPr>
          <a:xfrm>
            <a:off x="8957187" y="3524642"/>
            <a:ext cx="2944762" cy="2944762"/>
            <a:chOff x="1424451" y="1373600"/>
            <a:chExt cx="4110800" cy="4110800"/>
          </a:xfrm>
        </p:grpSpPr>
        <p:sp>
          <p:nvSpPr>
            <p:cNvPr id="5" name="Google Shape;209;p35">
              <a:extLst>
                <a:ext uri="{FF2B5EF4-FFF2-40B4-BE49-F238E27FC236}">
                  <a16:creationId xmlns:a16="http://schemas.microsoft.com/office/drawing/2014/main" xmlns="" id="{F1FF31A3-9664-FCE0-A18B-A406BA151FC5}"/>
                </a:ext>
              </a:extLst>
            </p:cNvPr>
            <p:cNvSpPr/>
            <p:nvPr/>
          </p:nvSpPr>
          <p:spPr>
            <a:xfrm>
              <a:off x="1424451" y="1373600"/>
              <a:ext cx="4110800" cy="4110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Google Shape;217;p35">
              <a:extLst>
                <a:ext uri="{FF2B5EF4-FFF2-40B4-BE49-F238E27FC236}">
                  <a16:creationId xmlns:a16="http://schemas.microsoft.com/office/drawing/2014/main" xmlns="" id="{B8C0901B-97C8-6403-4624-D7E01619E268}"/>
                </a:ext>
              </a:extLst>
            </p:cNvPr>
            <p:cNvPicPr preferRelativeResize="0"/>
            <p:nvPr/>
          </p:nvPicPr>
          <p:blipFill rotWithShape="1">
            <a:blip r:embed="rId3">
              <a:alphaModFix/>
            </a:blip>
            <a:srcRect l="-9786" t="-8965" r="-11484" b="1206"/>
            <a:stretch/>
          </p:blipFill>
          <p:spPr>
            <a:xfrm>
              <a:off x="1424451" y="1373600"/>
              <a:ext cx="4110800" cy="4110800"/>
            </a:xfrm>
            <a:prstGeom prst="ellipse">
              <a:avLst/>
            </a:prstGeom>
            <a:noFill/>
            <a:ln w="38100">
              <a:solidFill>
                <a:srgbClr val="06FFFD"/>
              </a:solidFill>
            </a:ln>
          </p:spPr>
        </p:pic>
      </p:grpSp>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r>
              <a:rPr lang="en-US" dirty="0">
                <a:solidFill>
                  <a:schemeClr val="bg1"/>
                </a:solidFill>
                <a:latin typeface="Roboto Black" panose="02000000000000000000" pitchFamily="2" charset="0"/>
                <a:ea typeface="Roboto Black" panose="02000000000000000000" pitchFamily="2" charset="0"/>
              </a:rPr>
              <a:t>Case Presentation </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D86E08C1-F378-E82A-6EAF-4AEA3C1D06A0}"/>
              </a:ext>
            </a:extLst>
          </p:cNvPr>
          <p:cNvSpPr txBox="1"/>
          <p:nvPr/>
        </p:nvSpPr>
        <p:spPr>
          <a:xfrm>
            <a:off x="1179871" y="3284200"/>
            <a:ext cx="8062452"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What would be your recommendation?</a:t>
            </a:r>
          </a:p>
        </p:txBody>
      </p:sp>
    </p:spTree>
    <p:extLst>
      <p:ext uri="{BB962C8B-B14F-4D97-AF65-F5344CB8AC3E}">
        <p14:creationId xmlns:p14="http://schemas.microsoft.com/office/powerpoint/2010/main" val="28963840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grpSp>
        <p:nvGrpSpPr>
          <p:cNvPr id="4" name="Group 3">
            <a:extLst>
              <a:ext uri="{FF2B5EF4-FFF2-40B4-BE49-F238E27FC236}">
                <a16:creationId xmlns:a16="http://schemas.microsoft.com/office/drawing/2014/main" xmlns="" id="{BDCD5FE6-A48B-2DA1-53E0-BBED4BF43868}"/>
              </a:ext>
            </a:extLst>
          </p:cNvPr>
          <p:cNvGrpSpPr/>
          <p:nvPr/>
        </p:nvGrpSpPr>
        <p:grpSpPr>
          <a:xfrm>
            <a:off x="8957187" y="3524642"/>
            <a:ext cx="2944762" cy="2944762"/>
            <a:chOff x="1424451" y="1373600"/>
            <a:chExt cx="4110800" cy="4110800"/>
          </a:xfrm>
        </p:grpSpPr>
        <p:sp>
          <p:nvSpPr>
            <p:cNvPr id="5" name="Google Shape;209;p35">
              <a:extLst>
                <a:ext uri="{FF2B5EF4-FFF2-40B4-BE49-F238E27FC236}">
                  <a16:creationId xmlns:a16="http://schemas.microsoft.com/office/drawing/2014/main" xmlns="" id="{F1FF31A3-9664-FCE0-A18B-A406BA151FC5}"/>
                </a:ext>
              </a:extLst>
            </p:cNvPr>
            <p:cNvSpPr/>
            <p:nvPr/>
          </p:nvSpPr>
          <p:spPr>
            <a:xfrm>
              <a:off x="1424451" y="1373600"/>
              <a:ext cx="4110800" cy="4110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Google Shape;217;p35">
              <a:extLst>
                <a:ext uri="{FF2B5EF4-FFF2-40B4-BE49-F238E27FC236}">
                  <a16:creationId xmlns:a16="http://schemas.microsoft.com/office/drawing/2014/main" xmlns="" id="{B8C0901B-97C8-6403-4624-D7E01619E268}"/>
                </a:ext>
              </a:extLst>
            </p:cNvPr>
            <p:cNvPicPr preferRelativeResize="0"/>
            <p:nvPr/>
          </p:nvPicPr>
          <p:blipFill rotWithShape="1">
            <a:blip r:embed="rId3">
              <a:alphaModFix/>
            </a:blip>
            <a:srcRect l="-9786" t="-8965" r="-11484" b="1206"/>
            <a:stretch/>
          </p:blipFill>
          <p:spPr>
            <a:xfrm>
              <a:off x="1424451" y="1373600"/>
              <a:ext cx="4110800" cy="4110800"/>
            </a:xfrm>
            <a:prstGeom prst="ellipse">
              <a:avLst/>
            </a:prstGeom>
            <a:noFill/>
            <a:ln w="38100">
              <a:solidFill>
                <a:srgbClr val="06FFFD"/>
              </a:solidFill>
            </a:ln>
          </p:spPr>
        </p:pic>
      </p:grpSp>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r>
              <a:rPr lang="en-US" dirty="0">
                <a:solidFill>
                  <a:schemeClr val="bg1"/>
                </a:solidFill>
                <a:latin typeface="Roboto Black" panose="02000000000000000000" pitchFamily="2" charset="0"/>
                <a:ea typeface="Roboto Black" panose="02000000000000000000" pitchFamily="2" charset="0"/>
              </a:rPr>
              <a:t>Case Presentation </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D86E08C1-F378-E82A-6EAF-4AEA3C1D06A0}"/>
              </a:ext>
            </a:extLst>
          </p:cNvPr>
          <p:cNvSpPr txBox="1"/>
          <p:nvPr/>
        </p:nvSpPr>
        <p:spPr>
          <a:xfrm>
            <a:off x="916516" y="1555601"/>
            <a:ext cx="8062452"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What would be your recommendation?</a:t>
            </a:r>
          </a:p>
        </p:txBody>
      </p:sp>
      <p:sp>
        <p:nvSpPr>
          <p:cNvPr id="8" name="TextBox 7">
            <a:extLst>
              <a:ext uri="{FF2B5EF4-FFF2-40B4-BE49-F238E27FC236}">
                <a16:creationId xmlns:a16="http://schemas.microsoft.com/office/drawing/2014/main" xmlns="" id="{9550AD7A-50BC-B5BA-C427-A9D1261849A4}"/>
              </a:ext>
            </a:extLst>
          </p:cNvPr>
          <p:cNvSpPr txBox="1"/>
          <p:nvPr/>
        </p:nvSpPr>
        <p:spPr>
          <a:xfrm>
            <a:off x="678505" y="2520868"/>
            <a:ext cx="6181926" cy="2781531"/>
          </a:xfrm>
          <a:prstGeom prst="rect">
            <a:avLst/>
          </a:prstGeom>
          <a:noFill/>
        </p:spPr>
        <p:txBody>
          <a:bodyPr wrap="square">
            <a:spAutoFit/>
          </a:bodyPr>
          <a:lstStyle/>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Bicalutamide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Flutamide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mn-cs"/>
              </a:rPr>
              <a:t>Appalutamide</a:t>
            </a:r>
            <a:endPar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mn-cs"/>
              </a:rPr>
              <a:t>Docetaxol</a:t>
            </a:r>
            <a:endPar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mn-cs"/>
              </a:rPr>
              <a:t>Sipuleucel</a:t>
            </a: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-T</a:t>
            </a:r>
          </a:p>
        </p:txBody>
      </p:sp>
    </p:spTree>
    <p:extLst>
      <p:ext uri="{BB962C8B-B14F-4D97-AF65-F5344CB8AC3E}">
        <p14:creationId xmlns:p14="http://schemas.microsoft.com/office/powerpoint/2010/main" val="9214500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grpSp>
        <p:nvGrpSpPr>
          <p:cNvPr id="4" name="Group 3">
            <a:extLst>
              <a:ext uri="{FF2B5EF4-FFF2-40B4-BE49-F238E27FC236}">
                <a16:creationId xmlns:a16="http://schemas.microsoft.com/office/drawing/2014/main" xmlns="" id="{BDCD5FE6-A48B-2DA1-53E0-BBED4BF43868}"/>
              </a:ext>
            </a:extLst>
          </p:cNvPr>
          <p:cNvGrpSpPr/>
          <p:nvPr/>
        </p:nvGrpSpPr>
        <p:grpSpPr>
          <a:xfrm>
            <a:off x="8957187" y="3524642"/>
            <a:ext cx="2944762" cy="2944762"/>
            <a:chOff x="1424451" y="1373600"/>
            <a:chExt cx="4110800" cy="4110800"/>
          </a:xfrm>
        </p:grpSpPr>
        <p:sp>
          <p:nvSpPr>
            <p:cNvPr id="5" name="Google Shape;209;p35">
              <a:extLst>
                <a:ext uri="{FF2B5EF4-FFF2-40B4-BE49-F238E27FC236}">
                  <a16:creationId xmlns:a16="http://schemas.microsoft.com/office/drawing/2014/main" xmlns="" id="{F1FF31A3-9664-FCE0-A18B-A406BA151FC5}"/>
                </a:ext>
              </a:extLst>
            </p:cNvPr>
            <p:cNvSpPr/>
            <p:nvPr/>
          </p:nvSpPr>
          <p:spPr>
            <a:xfrm>
              <a:off x="1424451" y="1373600"/>
              <a:ext cx="4110800" cy="4110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Google Shape;217;p35">
              <a:extLst>
                <a:ext uri="{FF2B5EF4-FFF2-40B4-BE49-F238E27FC236}">
                  <a16:creationId xmlns:a16="http://schemas.microsoft.com/office/drawing/2014/main" xmlns="" id="{B8C0901B-97C8-6403-4624-D7E01619E268}"/>
                </a:ext>
              </a:extLst>
            </p:cNvPr>
            <p:cNvPicPr preferRelativeResize="0"/>
            <p:nvPr/>
          </p:nvPicPr>
          <p:blipFill rotWithShape="1">
            <a:blip r:embed="rId3">
              <a:alphaModFix/>
            </a:blip>
            <a:srcRect l="-9786" t="-8965" r="-11484" b="1206"/>
            <a:stretch/>
          </p:blipFill>
          <p:spPr>
            <a:xfrm>
              <a:off x="1424451" y="1373600"/>
              <a:ext cx="4110800" cy="4110800"/>
            </a:xfrm>
            <a:prstGeom prst="ellipse">
              <a:avLst/>
            </a:prstGeom>
            <a:noFill/>
            <a:ln w="38100">
              <a:solidFill>
                <a:srgbClr val="06FFFD"/>
              </a:solidFill>
            </a:ln>
          </p:spPr>
        </p:pic>
      </p:grpSp>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r>
              <a:rPr lang="en-US" dirty="0">
                <a:solidFill>
                  <a:schemeClr val="bg1"/>
                </a:solidFill>
                <a:latin typeface="Roboto Black" panose="02000000000000000000" pitchFamily="2" charset="0"/>
                <a:ea typeface="Roboto Black" panose="02000000000000000000" pitchFamily="2" charset="0"/>
              </a:rPr>
              <a:t>Case Presentation </a:t>
            </a:r>
          </a:p>
        </p:txBody>
      </p:sp>
      <p:sp>
        <p:nvSpPr>
          <p:cNvPr id="9" name="TextBox 8">
            <a:extLst>
              <a:ext uri="{FF2B5EF4-FFF2-40B4-BE49-F238E27FC236}">
                <a16:creationId xmlns:a16="http://schemas.microsoft.com/office/drawing/2014/main" xmlns="" id="{21450AB6-D52D-2FA2-5B89-C45C33CE4FA5}"/>
              </a:ext>
            </a:extLst>
          </p:cNvPr>
          <p:cNvSpPr txBox="1"/>
          <p:nvPr/>
        </p:nvSpPr>
        <p:spPr>
          <a:xfrm>
            <a:off x="191344" y="6469404"/>
            <a:ext cx="1620957" cy="21544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 </a:t>
            </a:r>
            <a:r>
              <a:rPr kumimoji="0" lang="en-US" sz="800" b="0"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Engl</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J Med 2018; 378:1408-1418</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D86E08C1-F378-E82A-6EAF-4AEA3C1D06A0}"/>
              </a:ext>
            </a:extLst>
          </p:cNvPr>
          <p:cNvSpPr txBox="1"/>
          <p:nvPr/>
        </p:nvSpPr>
        <p:spPr>
          <a:xfrm>
            <a:off x="916516" y="1555601"/>
            <a:ext cx="8062452"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What would be your recommendation?</a:t>
            </a:r>
          </a:p>
        </p:txBody>
      </p:sp>
      <p:sp>
        <p:nvSpPr>
          <p:cNvPr id="8" name="TextBox 7">
            <a:extLst>
              <a:ext uri="{FF2B5EF4-FFF2-40B4-BE49-F238E27FC236}">
                <a16:creationId xmlns:a16="http://schemas.microsoft.com/office/drawing/2014/main" xmlns="" id="{9550AD7A-50BC-B5BA-C427-A9D1261849A4}"/>
              </a:ext>
            </a:extLst>
          </p:cNvPr>
          <p:cNvSpPr txBox="1"/>
          <p:nvPr/>
        </p:nvSpPr>
        <p:spPr>
          <a:xfrm>
            <a:off x="678505" y="2520868"/>
            <a:ext cx="6181926" cy="3089307"/>
          </a:xfrm>
          <a:prstGeom prst="rect">
            <a:avLst/>
          </a:prstGeom>
          <a:noFill/>
        </p:spPr>
        <p:txBody>
          <a:bodyPr wrap="square">
            <a:spAutoFit/>
          </a:bodyPr>
          <a:lstStyle/>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4189"/>
                </a:solidFill>
                <a:effectLst/>
                <a:uLnTx/>
                <a:uFillTx/>
                <a:latin typeface="Roboto" panose="02000000000000000000" pitchFamily="2" charset="0"/>
                <a:ea typeface="Roboto" panose="02000000000000000000" pitchFamily="2" charset="0"/>
                <a:cs typeface="+mn-cs"/>
              </a:rPr>
              <a:t>Bicalutamide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4189"/>
                </a:solidFill>
                <a:effectLst/>
                <a:uLnTx/>
                <a:uFillTx/>
                <a:latin typeface="Roboto" panose="02000000000000000000" pitchFamily="2" charset="0"/>
                <a:ea typeface="Roboto" panose="02000000000000000000" pitchFamily="2" charset="0"/>
                <a:cs typeface="+mn-cs"/>
              </a:rPr>
              <a:t>Flutamide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6FFFD"/>
                </a:solidFill>
                <a:effectLst/>
                <a:uLnTx/>
                <a:uFillTx/>
                <a:latin typeface="Roboto" panose="02000000000000000000" pitchFamily="2" charset="0"/>
                <a:ea typeface="Roboto" panose="02000000000000000000" pitchFamily="2" charset="0"/>
                <a:cs typeface="+mn-cs"/>
              </a:rPr>
              <a:t>Appalutamide</a:t>
            </a:r>
            <a:endParaRPr kumimoji="0" lang="en-US" sz="2800" b="0" i="0" u="none" strike="noStrike" kern="1200" cap="none" spc="0" normalizeH="0" baseline="0" noProof="0" dirty="0">
              <a:ln>
                <a:noFill/>
              </a:ln>
              <a:solidFill>
                <a:srgbClr val="06FFFD"/>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4189"/>
                </a:solidFill>
                <a:effectLst/>
                <a:uLnTx/>
                <a:uFillTx/>
                <a:latin typeface="Roboto" panose="02000000000000000000" pitchFamily="2" charset="0"/>
                <a:ea typeface="Roboto" panose="02000000000000000000" pitchFamily="2" charset="0"/>
                <a:cs typeface="+mn-cs"/>
              </a:rPr>
              <a:t>Docetaxol</a:t>
            </a:r>
            <a:endParaRPr kumimoji="0" lang="en-US" sz="1800" b="0" i="0" u="none" strike="noStrike" kern="1200" cap="none" spc="0" normalizeH="0" baseline="0" noProof="0" dirty="0">
              <a:ln>
                <a:noFill/>
              </a:ln>
              <a:solidFill>
                <a:srgbClr val="004189"/>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4189"/>
                </a:solidFill>
                <a:effectLst/>
                <a:uLnTx/>
                <a:uFillTx/>
                <a:latin typeface="Roboto" panose="02000000000000000000" pitchFamily="2" charset="0"/>
                <a:ea typeface="Roboto" panose="02000000000000000000" pitchFamily="2" charset="0"/>
                <a:cs typeface="+mn-cs"/>
              </a:rPr>
              <a:t>Sipuleucel</a:t>
            </a:r>
            <a:r>
              <a:rPr kumimoji="0" lang="en-US" sz="1800" b="0" i="0" u="none" strike="noStrike" kern="1200" cap="none" spc="0" normalizeH="0" baseline="0" noProof="0" dirty="0">
                <a:ln>
                  <a:noFill/>
                </a:ln>
                <a:solidFill>
                  <a:srgbClr val="004189"/>
                </a:solidFill>
                <a:effectLst/>
                <a:uLnTx/>
                <a:uFillTx/>
                <a:latin typeface="Roboto" panose="02000000000000000000" pitchFamily="2" charset="0"/>
                <a:ea typeface="Roboto" panose="02000000000000000000" pitchFamily="2" charset="0"/>
                <a:cs typeface="+mn-cs"/>
              </a:rPr>
              <a:t>-T</a:t>
            </a:r>
          </a:p>
        </p:txBody>
      </p:sp>
    </p:spTree>
    <p:extLst>
      <p:ext uri="{BB962C8B-B14F-4D97-AF65-F5344CB8AC3E}">
        <p14:creationId xmlns:p14="http://schemas.microsoft.com/office/powerpoint/2010/main" val="4089019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7" name="Title 1">
            <a:extLst>
              <a:ext uri="{FF2B5EF4-FFF2-40B4-BE49-F238E27FC236}">
                <a16:creationId xmlns:a16="http://schemas.microsoft.com/office/drawing/2014/main" xmlns="" id="{90E049FF-11C8-762D-D7EC-A4789B601BFF}"/>
              </a:ext>
            </a:extLst>
          </p:cNvPr>
          <p:cNvSpPr>
            <a:spLocks noGrp="1"/>
          </p:cNvSpPr>
          <p:nvPr>
            <p:ph type="title"/>
          </p:nvPr>
        </p:nvSpPr>
        <p:spPr>
          <a:xfrm>
            <a:off x="916516" y="631172"/>
            <a:ext cx="10358967" cy="1143000"/>
          </a:xfrm>
        </p:spPr>
        <p:txBody>
          <a:bodyPr>
            <a:normAutofit/>
          </a:bodyPr>
          <a:lstStyle/>
          <a:p>
            <a:r>
              <a:rPr lang="en-US" dirty="0">
                <a:solidFill>
                  <a:schemeClr val="bg1"/>
                </a:solidFill>
                <a:latin typeface="Roboto Black" panose="02000000000000000000" pitchFamily="2" charset="0"/>
                <a:ea typeface="Roboto Black" panose="02000000000000000000" pitchFamily="2" charset="0"/>
              </a:rPr>
              <a:t>Case Presentation </a:t>
            </a:r>
          </a:p>
        </p:txBody>
      </p:sp>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descr="Graphical user interface, text, application, email&#10;&#10;Description automatically generated">
            <a:extLst>
              <a:ext uri="{FF2B5EF4-FFF2-40B4-BE49-F238E27FC236}">
                <a16:creationId xmlns:a16="http://schemas.microsoft.com/office/drawing/2014/main" xmlns="" id="{654328ED-81FE-BBDF-70B7-73011D528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32" y="2245993"/>
            <a:ext cx="8825747" cy="3546253"/>
          </a:xfrm>
          <a:prstGeom prst="rect">
            <a:avLst/>
          </a:prstGeom>
          <a:ln w="63500">
            <a:solidFill>
              <a:srgbClr val="06FFFD"/>
            </a:solidFill>
          </a:ln>
        </p:spPr>
      </p:pic>
    </p:spTree>
    <p:extLst>
      <p:ext uri="{BB962C8B-B14F-4D97-AF65-F5344CB8AC3E}">
        <p14:creationId xmlns:p14="http://schemas.microsoft.com/office/powerpoint/2010/main" val="3972767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Content Placeholder 3">
            <a:extLst>
              <a:ext uri="{FF2B5EF4-FFF2-40B4-BE49-F238E27FC236}">
                <a16:creationId xmlns:a16="http://schemas.microsoft.com/office/drawing/2014/main" xmlns="" id="{3A260D43-C372-B35F-F8F2-CA43997C8F84}"/>
              </a:ext>
            </a:extLst>
          </p:cNvPr>
          <p:cNvPicPr>
            <a:picLocks noChangeAspect="1"/>
          </p:cNvPicPr>
          <p:nvPr/>
        </p:nvPicPr>
        <p:blipFill>
          <a:blip r:embed="rId3"/>
          <a:stretch>
            <a:fillRect/>
          </a:stretch>
        </p:blipFill>
        <p:spPr>
          <a:xfrm>
            <a:off x="1896892" y="524333"/>
            <a:ext cx="8150134" cy="5945071"/>
          </a:xfrm>
          <a:prstGeom prst="rect">
            <a:avLst/>
          </a:prstGeom>
          <a:ln w="63500">
            <a:solidFill>
              <a:srgbClr val="06FFFD"/>
            </a:solidFill>
          </a:ln>
        </p:spPr>
      </p:pic>
    </p:spTree>
    <p:extLst>
      <p:ext uri="{BB962C8B-B14F-4D97-AF65-F5344CB8AC3E}">
        <p14:creationId xmlns:p14="http://schemas.microsoft.com/office/powerpoint/2010/main" val="458732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11" name="Right Triangle 10">
            <a:extLst>
              <a:ext uri="{FF2B5EF4-FFF2-40B4-BE49-F238E27FC236}">
                <a16:creationId xmlns:a16="http://schemas.microsoft.com/office/drawing/2014/main" xmlns="" id="{03028CDD-1D01-39A5-2FC5-ED8B832617EF}"/>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xmlns="" id="{7E222752-2B1F-D44D-2989-B07E97C0B43F}"/>
              </a:ext>
            </a:extLst>
          </p:cNvPr>
          <p:cNvSpPr>
            <a:spLocks noGrp="1"/>
          </p:cNvSpPr>
          <p:nvPr>
            <p:ph type="title"/>
          </p:nvPr>
        </p:nvSpPr>
        <p:spPr>
          <a:xfrm>
            <a:off x="1602658" y="164112"/>
            <a:ext cx="10738845" cy="779516"/>
          </a:xfrm>
          <a:noFill/>
          <a:ln>
            <a:noFill/>
          </a:ln>
        </p:spPr>
        <p:txBody>
          <a:bodyPr spcFirstLastPara="1" wrap="square" lIns="91425" tIns="91425" rIns="91425" bIns="91425" anchor="ctr" anchorCtr="0">
            <a:normAutofit fontScale="90000"/>
          </a:bodyPr>
          <a:lstStyle/>
          <a:p>
            <a:r>
              <a:rPr lang="en-US" dirty="0">
                <a:solidFill>
                  <a:schemeClr val="bg1"/>
                </a:solidFill>
                <a:latin typeface="Roboto Black" panose="02000000000000000000" pitchFamily="2" charset="0"/>
                <a:ea typeface="Roboto Black" panose="02000000000000000000" pitchFamily="2" charset="0"/>
              </a:rPr>
              <a:t>Primary Endpoint: Metastasis-Free Survival (MFS) </a:t>
            </a:r>
            <a:br>
              <a:rPr lang="en-US" dirty="0">
                <a:solidFill>
                  <a:schemeClr val="bg1"/>
                </a:solidFill>
                <a:latin typeface="Roboto Black" panose="02000000000000000000" pitchFamily="2" charset="0"/>
                <a:ea typeface="Roboto Black" panose="02000000000000000000" pitchFamily="2" charset="0"/>
              </a:rPr>
            </a:br>
            <a:r>
              <a:rPr lang="en-US" dirty="0">
                <a:solidFill>
                  <a:schemeClr val="bg1"/>
                </a:solidFill>
                <a:latin typeface="Roboto Black" panose="02000000000000000000" pitchFamily="2" charset="0"/>
                <a:ea typeface="Roboto Black" panose="02000000000000000000" pitchFamily="2" charset="0"/>
              </a:rPr>
              <a:t>in Nonmetastatic CRPC </a:t>
            </a:r>
          </a:p>
        </p:txBody>
      </p:sp>
      <p:sp>
        <p:nvSpPr>
          <p:cNvPr id="4" name="Text Placeholder 3">
            <a:extLst>
              <a:ext uri="{FF2B5EF4-FFF2-40B4-BE49-F238E27FC236}">
                <a16:creationId xmlns:a16="http://schemas.microsoft.com/office/drawing/2014/main" xmlns="" id="{ED4CBD89-E237-6F9B-B9A3-48D737FE4B29}"/>
              </a:ext>
            </a:extLst>
          </p:cNvPr>
          <p:cNvSpPr txBox="1">
            <a:spLocks/>
          </p:cNvSpPr>
          <p:nvPr/>
        </p:nvSpPr>
        <p:spPr>
          <a:xfrm>
            <a:off x="189890" y="6281036"/>
            <a:ext cx="10442614" cy="460332"/>
          </a:xfrm>
          <a:prstGeom prst="rect">
            <a:avLst/>
          </a:prstGeom>
        </p:spPr>
        <p:txBody>
          <a:bodyPr vert="horz" lIns="60960" tIns="60960" rIns="121920" bIns="60960" rtlCol="0" anchor="t">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 Smith MR et al. </a:t>
            </a:r>
            <a:r>
              <a:rPr kumimoji="0" lang="en-GB" sz="8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NEJM </a:t>
            </a:r>
            <a:r>
              <a:rPr kumimoji="0" lang="en-GB"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2018;378(15):1408-18. 2. Hussain M et al. </a:t>
            </a:r>
            <a:r>
              <a:rPr kumimoji="0" lang="en-GB" sz="8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NEJM </a:t>
            </a:r>
            <a:r>
              <a:rPr kumimoji="0" lang="en-GB"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2018;378(26):2465-74. 3. </a:t>
            </a:r>
            <a:r>
              <a:rPr kumimoji="0" lang="en-GB" sz="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Fizazi</a:t>
            </a:r>
            <a:r>
              <a:rPr kumimoji="0" lang="en-GB"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K et al. </a:t>
            </a:r>
            <a:r>
              <a:rPr kumimoji="0" lang="pt-BR" sz="8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NEJM</a:t>
            </a:r>
            <a:r>
              <a:rPr kumimoji="0" lang="pt-BR"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2019;380(13):1235-46.</a:t>
            </a:r>
            <a:endPar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0550C0BC-DD78-BE52-213C-1AAE83DAD244}"/>
              </a:ext>
            </a:extLst>
          </p:cNvPr>
          <p:cNvGrpSpPr/>
          <p:nvPr/>
        </p:nvGrpSpPr>
        <p:grpSpPr>
          <a:xfrm>
            <a:off x="695093" y="1058956"/>
            <a:ext cx="11496907" cy="1706880"/>
            <a:chOff x="479963" y="1017584"/>
            <a:chExt cx="8622680" cy="1280160"/>
          </a:xfrm>
        </p:grpSpPr>
        <p:sp>
          <p:nvSpPr>
            <p:cNvPr id="6" name="Title 3">
              <a:extLst>
                <a:ext uri="{FF2B5EF4-FFF2-40B4-BE49-F238E27FC236}">
                  <a16:creationId xmlns:a16="http://schemas.microsoft.com/office/drawing/2014/main" xmlns="" id="{562C3B8A-017C-D9AE-7F97-8DD191C035C5}"/>
                </a:ext>
              </a:extLst>
            </p:cNvPr>
            <p:cNvSpPr txBox="1">
              <a:spLocks/>
            </p:cNvSpPr>
            <p:nvPr/>
          </p:nvSpPr>
          <p:spPr>
            <a:xfrm>
              <a:off x="4864538" y="1275021"/>
              <a:ext cx="4238105"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72% reduction in distant progression or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Median MFS: APA 40.5 vs placebo (PBO) 16.2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24-month MFS benefit</a:t>
              </a:r>
            </a:p>
          </p:txBody>
        </p:sp>
        <p:sp>
          <p:nvSpPr>
            <p:cNvPr id="7" name="TextBox 6">
              <a:extLst>
                <a:ext uri="{FF2B5EF4-FFF2-40B4-BE49-F238E27FC236}">
                  <a16:creationId xmlns:a16="http://schemas.microsoft.com/office/drawing/2014/main" xmlns="" id="{C0D3E553-4208-EA17-BCB9-4F0E522509B0}"/>
                </a:ext>
              </a:extLst>
            </p:cNvPr>
            <p:cNvSpPr txBox="1"/>
            <p:nvPr/>
          </p:nvSpPr>
          <p:spPr>
            <a:xfrm>
              <a:off x="479963" y="1308185"/>
              <a:ext cx="1684388" cy="577039"/>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SPARTAN</a:t>
              </a:r>
              <a:r>
                <a:rPr kumimoji="0" lang="en-GB" sz="1400" b="1"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1</a:t>
              </a:r>
              <a:endPar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apalutamide </a:t>
              </a:r>
              <a:b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b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(APA)</a:t>
              </a:r>
            </a:p>
          </p:txBody>
        </p:sp>
        <p:pic>
          <p:nvPicPr>
            <p:cNvPr id="8" name="Picture 2" descr="C:\Users\phil.divuolo\Desktop\Picture1.png">
              <a:extLst>
                <a:ext uri="{FF2B5EF4-FFF2-40B4-BE49-F238E27FC236}">
                  <a16:creationId xmlns:a16="http://schemas.microsoft.com/office/drawing/2014/main" xmlns="" id="{6C73FDBE-9C3A-4F6F-2278-6774252546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339" y="1063304"/>
              <a:ext cx="2713763" cy="1188720"/>
            </a:xfrm>
            <a:prstGeom prst="rect">
              <a:avLst/>
            </a:prstGeom>
            <a:solidFill>
              <a:schemeClr val="bg1"/>
            </a:solidFill>
          </p:spPr>
        </p:pic>
        <p:sp>
          <p:nvSpPr>
            <p:cNvPr id="9" name="Rounded Rectangle 33">
              <a:extLst>
                <a:ext uri="{FF2B5EF4-FFF2-40B4-BE49-F238E27FC236}">
                  <a16:creationId xmlns:a16="http://schemas.microsoft.com/office/drawing/2014/main" xmlns="" id="{0EC66BDA-413A-56AA-B012-4E69B47E154B}"/>
                </a:ext>
              </a:extLst>
            </p:cNvPr>
            <p:cNvSpPr/>
            <p:nvPr/>
          </p:nvSpPr>
          <p:spPr>
            <a:xfrm>
              <a:off x="1807423" y="1017584"/>
              <a:ext cx="2895594" cy="1280160"/>
            </a:xfrm>
            <a:prstGeom prst="roundRect">
              <a:avLst>
                <a:gd name="adj" fmla="val 1158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xmlns="" id="{1DC37B75-D250-95BE-57F7-043ECA1E2AB8}"/>
              </a:ext>
            </a:extLst>
          </p:cNvPr>
          <p:cNvGrpSpPr/>
          <p:nvPr/>
        </p:nvGrpSpPr>
        <p:grpSpPr>
          <a:xfrm>
            <a:off x="648396" y="2811892"/>
            <a:ext cx="10950047" cy="1706880"/>
            <a:chOff x="444941" y="2359415"/>
            <a:chExt cx="8212535" cy="1280160"/>
          </a:xfrm>
        </p:grpSpPr>
        <p:sp>
          <p:nvSpPr>
            <p:cNvPr id="13" name="Title 3">
              <a:extLst>
                <a:ext uri="{FF2B5EF4-FFF2-40B4-BE49-F238E27FC236}">
                  <a16:creationId xmlns:a16="http://schemas.microsoft.com/office/drawing/2014/main" xmlns="" id="{78815222-9CE2-E608-BBB0-AC095EA29883}"/>
                </a:ext>
              </a:extLst>
            </p:cNvPr>
            <p:cNvSpPr txBox="1">
              <a:spLocks/>
            </p:cNvSpPr>
            <p:nvPr/>
          </p:nvSpPr>
          <p:spPr>
            <a:xfrm>
              <a:off x="4864538" y="2616852"/>
              <a:ext cx="379293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71% reduction in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Median MFS: ENZA 36.6 vs PBO 14.7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22-month MFS benefit</a:t>
              </a:r>
            </a:p>
          </p:txBody>
        </p:sp>
        <p:sp>
          <p:nvSpPr>
            <p:cNvPr id="14" name="TextBox 13">
              <a:extLst>
                <a:ext uri="{FF2B5EF4-FFF2-40B4-BE49-F238E27FC236}">
                  <a16:creationId xmlns:a16="http://schemas.microsoft.com/office/drawing/2014/main" xmlns="" id="{B9249320-90AE-4F9D-E770-AB724D211281}"/>
                </a:ext>
              </a:extLst>
            </p:cNvPr>
            <p:cNvSpPr txBox="1"/>
            <p:nvPr/>
          </p:nvSpPr>
          <p:spPr>
            <a:xfrm>
              <a:off x="444941" y="2710975"/>
              <a:ext cx="1684388" cy="577039"/>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PROSPER</a:t>
              </a:r>
              <a:r>
                <a:rPr kumimoji="0" lang="en-GB" sz="1400" b="1"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endPar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enzalutamide</a:t>
              </a:r>
              <a:b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b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(ENZA)</a:t>
              </a:r>
            </a:p>
          </p:txBody>
        </p:sp>
        <p:pic>
          <p:nvPicPr>
            <p:cNvPr id="15" name="Picture 3" descr="C:\Users\phil.divuolo\Desktop\Picture2.png">
              <a:extLst>
                <a:ext uri="{FF2B5EF4-FFF2-40B4-BE49-F238E27FC236}">
                  <a16:creationId xmlns:a16="http://schemas.microsoft.com/office/drawing/2014/main" xmlns="" id="{783B456D-84D6-EB07-97D5-C6C98BB6D6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339" y="2405135"/>
              <a:ext cx="2713763" cy="1188720"/>
            </a:xfrm>
            <a:prstGeom prst="rect">
              <a:avLst/>
            </a:prstGeom>
            <a:solidFill>
              <a:schemeClr val="bg1"/>
            </a:solidFill>
          </p:spPr>
        </p:pic>
        <p:sp>
          <p:nvSpPr>
            <p:cNvPr id="16" name="Rounded Rectangle 37">
              <a:extLst>
                <a:ext uri="{FF2B5EF4-FFF2-40B4-BE49-F238E27FC236}">
                  <a16:creationId xmlns:a16="http://schemas.microsoft.com/office/drawing/2014/main" xmlns="" id="{F96118FE-F720-0167-AA26-C8AE2D147AEE}"/>
                </a:ext>
              </a:extLst>
            </p:cNvPr>
            <p:cNvSpPr/>
            <p:nvPr/>
          </p:nvSpPr>
          <p:spPr>
            <a:xfrm>
              <a:off x="1807423" y="2359415"/>
              <a:ext cx="2895594" cy="1280160"/>
            </a:xfrm>
            <a:prstGeom prst="roundRect">
              <a:avLst>
                <a:gd name="adj" fmla="val 1158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xmlns="" id="{7D9AC22E-7A0F-5656-9349-EEC5E8B9655E}"/>
              </a:ext>
            </a:extLst>
          </p:cNvPr>
          <p:cNvGrpSpPr/>
          <p:nvPr/>
        </p:nvGrpSpPr>
        <p:grpSpPr>
          <a:xfrm>
            <a:off x="756118" y="4564828"/>
            <a:ext cx="10842322" cy="1706880"/>
            <a:chOff x="525732" y="3681492"/>
            <a:chExt cx="8131741" cy="1280160"/>
          </a:xfrm>
        </p:grpSpPr>
        <p:sp>
          <p:nvSpPr>
            <p:cNvPr id="18" name="TextBox 17">
              <a:extLst>
                <a:ext uri="{FF2B5EF4-FFF2-40B4-BE49-F238E27FC236}">
                  <a16:creationId xmlns:a16="http://schemas.microsoft.com/office/drawing/2014/main" xmlns="" id="{767C2FB7-ED58-19B2-EE96-44EFE62191CB}"/>
                </a:ext>
              </a:extLst>
            </p:cNvPr>
            <p:cNvSpPr txBox="1"/>
            <p:nvPr/>
          </p:nvSpPr>
          <p:spPr>
            <a:xfrm>
              <a:off x="525732" y="4033052"/>
              <a:ext cx="1684388" cy="577039"/>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ARAMIS</a:t>
              </a:r>
              <a:r>
                <a:rPr kumimoji="0" lang="en-GB" sz="1400" b="1"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3</a:t>
              </a:r>
              <a:endPar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darolutamide</a:t>
              </a: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r>
              <a:b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br>
              <a:r>
                <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(DARO)</a:t>
              </a:r>
            </a:p>
          </p:txBody>
        </p:sp>
        <p:sp>
          <p:nvSpPr>
            <p:cNvPr id="19" name="Title 3">
              <a:extLst>
                <a:ext uri="{FF2B5EF4-FFF2-40B4-BE49-F238E27FC236}">
                  <a16:creationId xmlns:a16="http://schemas.microsoft.com/office/drawing/2014/main" xmlns="" id="{1F93C462-3C9B-068C-A6D7-640E4AA50F60}"/>
                </a:ext>
              </a:extLst>
            </p:cNvPr>
            <p:cNvSpPr txBox="1">
              <a:spLocks/>
            </p:cNvSpPr>
            <p:nvPr/>
          </p:nvSpPr>
          <p:spPr>
            <a:xfrm>
              <a:off x="4864535" y="3938929"/>
              <a:ext cx="379293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59% reduction in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Median MFS: DARO 40.4 vs PBO 18.4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22-month MFS benefit</a:t>
              </a:r>
            </a:p>
          </p:txBody>
        </p:sp>
        <p:pic>
          <p:nvPicPr>
            <p:cNvPr id="20" name="Picture 4" descr="C:\Users\phil.divuolo\Desktop\Picture3.png">
              <a:extLst>
                <a:ext uri="{FF2B5EF4-FFF2-40B4-BE49-F238E27FC236}">
                  <a16:creationId xmlns:a16="http://schemas.microsoft.com/office/drawing/2014/main" xmlns="" id="{A7443FBD-D7B3-2DEA-EBA8-BA87A725F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336" y="3723031"/>
              <a:ext cx="2715768" cy="1197083"/>
            </a:xfrm>
            <a:prstGeom prst="rect">
              <a:avLst/>
            </a:prstGeom>
            <a:solidFill>
              <a:schemeClr val="bg1"/>
            </a:solidFill>
          </p:spPr>
        </p:pic>
        <p:sp>
          <p:nvSpPr>
            <p:cNvPr id="21" name="Rounded Rectangle 38">
              <a:extLst>
                <a:ext uri="{FF2B5EF4-FFF2-40B4-BE49-F238E27FC236}">
                  <a16:creationId xmlns:a16="http://schemas.microsoft.com/office/drawing/2014/main" xmlns="" id="{D9682002-662D-D58C-86BE-5245A0F848C6}"/>
                </a:ext>
              </a:extLst>
            </p:cNvPr>
            <p:cNvSpPr/>
            <p:nvPr/>
          </p:nvSpPr>
          <p:spPr>
            <a:xfrm>
              <a:off x="1807423" y="3681492"/>
              <a:ext cx="2895594" cy="1280160"/>
            </a:xfrm>
            <a:prstGeom prst="roundRect">
              <a:avLst>
                <a:gd name="adj" fmla="val 11587"/>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6468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4189"/>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2F75828-EAC2-EB36-AA48-54357D6731F4}"/>
              </a:ext>
            </a:extLst>
          </p:cNvPr>
          <p:cNvGrpSpPr/>
          <p:nvPr/>
        </p:nvGrpSpPr>
        <p:grpSpPr>
          <a:xfrm>
            <a:off x="212772" y="2907190"/>
            <a:ext cx="11373128" cy="1533154"/>
            <a:chOff x="212772" y="2907190"/>
            <a:chExt cx="11373128" cy="1533154"/>
          </a:xfrm>
        </p:grpSpPr>
        <p:grpSp>
          <p:nvGrpSpPr>
            <p:cNvPr id="12" name="Group 11"/>
            <p:cNvGrpSpPr/>
            <p:nvPr/>
          </p:nvGrpSpPr>
          <p:grpSpPr>
            <a:xfrm>
              <a:off x="2410438" y="2907190"/>
              <a:ext cx="9175462" cy="1533154"/>
              <a:chOff x="1818313" y="840842"/>
              <a:chExt cx="6881597" cy="1149866"/>
            </a:xfrm>
          </p:grpSpPr>
          <p:sp>
            <p:nvSpPr>
              <p:cNvPr id="27" name="Title 3">
                <a:extLst>
                  <a:ext uri="{FF2B5EF4-FFF2-40B4-BE49-F238E27FC236}">
                    <a16:creationId xmlns:a16="http://schemas.microsoft.com/office/drawing/2014/main" xmlns="" id="{119EBFFD-A1AF-4CCC-BBC1-0188FA423985}"/>
                  </a:ext>
                </a:extLst>
              </p:cNvPr>
              <p:cNvSpPr txBox="1">
                <a:spLocks/>
              </p:cNvSpPr>
              <p:nvPr/>
            </p:nvSpPr>
            <p:spPr>
              <a:xfrm>
                <a:off x="4755899" y="1033132"/>
                <a:ext cx="3944011"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27%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follow-up of 48 months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OS was significantly longer for enzalutamide</a:t>
                </a:r>
                <a:b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vs placebo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67.0 months vs 56.3 months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HR = 0.73 (95% CI 0.61-0.89); </a:t>
                </a:r>
                <a:r>
                  <a:rPr kumimoji="0" lang="en-US" sz="1200" b="1"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p</a:t>
                </a: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 = 0.001</a:t>
                </a:r>
                <a:endParaRPr kumimoji="0" lang="en-US" sz="1200" b="1" i="0" u="none" strike="noStrike" kern="1200" cap="none" spc="0" normalizeH="0" baseline="3000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sp>
            <p:nvSpPr>
              <p:cNvPr id="45" name="Rounded Rectangle 44"/>
              <p:cNvSpPr/>
              <p:nvPr/>
            </p:nvSpPr>
            <p:spPr>
              <a:xfrm>
                <a:off x="1818313" y="840842"/>
                <a:ext cx="2689580" cy="1149866"/>
              </a:xfrm>
              <a:prstGeom prst="roundRect">
                <a:avLst>
                  <a:gd name="adj" fmla="val 11587"/>
                </a:avLst>
              </a:prstGeom>
              <a:blipFill>
                <a:blip r:embed="rId3"/>
                <a:stretch>
                  <a:fillRect/>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grpSp>
        <p:sp>
          <p:nvSpPr>
            <p:cNvPr id="56" name="TextBox 55">
              <a:extLst>
                <a:ext uri="{FF2B5EF4-FFF2-40B4-BE49-F238E27FC236}">
                  <a16:creationId xmlns:a16="http://schemas.microsoft.com/office/drawing/2014/main" xmlns="" id="{72FFE0C5-EA07-423A-8884-A540F5F94AA1}"/>
                </a:ext>
              </a:extLst>
            </p:cNvPr>
            <p:cNvSpPr txBox="1"/>
            <p:nvPr/>
          </p:nvSpPr>
          <p:spPr>
            <a:xfrm>
              <a:off x="212772" y="3245649"/>
              <a:ext cx="2245851" cy="61549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PROSPER</a:t>
              </a:r>
              <a:r>
                <a:rPr kumimoji="0" lang="en-GB" sz="1600" b="1" i="0" u="none" strike="noStrike" kern="1200" cap="none" spc="0" normalizeH="0" baseline="3000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2</a:t>
              </a:r>
              <a:endPar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enzalutamide</a:t>
              </a:r>
            </a:p>
          </p:txBody>
        </p:sp>
      </p:grpSp>
      <p:sp>
        <p:nvSpPr>
          <p:cNvPr id="15" name="Rectangle: Rounded Corners 14">
            <a:extLst>
              <a:ext uri="{FF2B5EF4-FFF2-40B4-BE49-F238E27FC236}">
                <a16:creationId xmlns:a16="http://schemas.microsoft.com/office/drawing/2014/main" xmlns="" id="{7A6CA6A9-80F6-5C7A-A677-73BF9E57A808}"/>
              </a:ext>
            </a:extLst>
          </p:cNvPr>
          <p:cNvSpPr/>
          <p:nvPr/>
        </p:nvSpPr>
        <p:spPr>
          <a:xfrm>
            <a:off x="2390087" y="1219906"/>
            <a:ext cx="3557480" cy="1507745"/>
          </a:xfrm>
          <a:prstGeom prst="roundRect">
            <a:avLst>
              <a:gd name="adj" fmla="val 10655"/>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6AB02F6-5254-5FA3-FAE3-420FA046F98A}"/>
              </a:ext>
            </a:extLst>
          </p:cNvPr>
          <p:cNvGrpSpPr/>
          <p:nvPr/>
        </p:nvGrpSpPr>
        <p:grpSpPr>
          <a:xfrm>
            <a:off x="171890" y="1200277"/>
            <a:ext cx="11518495" cy="1533155"/>
            <a:chOff x="182720" y="1181003"/>
            <a:chExt cx="11518495" cy="1533155"/>
          </a:xfrm>
        </p:grpSpPr>
        <p:grpSp>
          <p:nvGrpSpPr>
            <p:cNvPr id="9" name="Group 8"/>
            <p:cNvGrpSpPr/>
            <p:nvPr/>
          </p:nvGrpSpPr>
          <p:grpSpPr>
            <a:xfrm>
              <a:off x="2400917" y="1181003"/>
              <a:ext cx="9300298" cy="1533155"/>
              <a:chOff x="1915022" y="2052313"/>
              <a:chExt cx="6975224" cy="1149866"/>
            </a:xfrm>
          </p:grpSpPr>
          <p:sp>
            <p:nvSpPr>
              <p:cNvPr id="22" name="Title 3">
                <a:extLst>
                  <a:ext uri="{FF2B5EF4-FFF2-40B4-BE49-F238E27FC236}">
                    <a16:creationId xmlns:a16="http://schemas.microsoft.com/office/drawing/2014/main" xmlns="" id="{D0DC25FE-6FF5-4DB7-A2E4-CF966996B3E0}"/>
                  </a:ext>
                </a:extLst>
              </p:cNvPr>
              <p:cNvSpPr txBox="1">
                <a:spLocks/>
              </p:cNvSpPr>
              <p:nvPr/>
            </p:nvSpPr>
            <p:spPr>
              <a:xfrm>
                <a:off x="4788338" y="2254985"/>
                <a:ext cx="410190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22%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follow-up of 52.0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OS was significantly longer for apalutamide </a:t>
                </a:r>
                <a:b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vs placebo </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73.9 months vs 59.9 months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HR = 0.78 (95% CI 0.64-0.96); </a:t>
                </a:r>
                <a:r>
                  <a:rPr kumimoji="0" lang="en-US" sz="1200" b="1"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p</a:t>
                </a: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 = 0.016</a:t>
                </a:r>
                <a:endParaRPr kumimoji="0" lang="en-US" sz="1200" b="1" i="0" u="none" strike="noStrike" kern="1200" cap="none" spc="0" normalizeH="0" baseline="3000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sp>
            <p:nvSpPr>
              <p:cNvPr id="52" name="Rounded Rectangle 51"/>
              <p:cNvSpPr/>
              <p:nvPr/>
            </p:nvSpPr>
            <p:spPr>
              <a:xfrm>
                <a:off x="1915022" y="2052313"/>
                <a:ext cx="2689580" cy="1149866"/>
              </a:xfrm>
              <a:prstGeom prst="roundRect">
                <a:avLst>
                  <a:gd name="adj" fmla="val 11587"/>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endParaRPr>
              </a:p>
            </p:txBody>
          </p:sp>
        </p:grpSp>
        <p:sp>
          <p:nvSpPr>
            <p:cNvPr id="54" name="TextBox 53">
              <a:extLst>
                <a:ext uri="{FF2B5EF4-FFF2-40B4-BE49-F238E27FC236}">
                  <a16:creationId xmlns:a16="http://schemas.microsoft.com/office/drawing/2014/main" xmlns="" id="{3791ED43-EB03-4FE8-B580-36B3F03D14E1}"/>
                </a:ext>
              </a:extLst>
            </p:cNvPr>
            <p:cNvSpPr txBox="1"/>
            <p:nvPr/>
          </p:nvSpPr>
          <p:spPr>
            <a:xfrm>
              <a:off x="182720" y="1574883"/>
              <a:ext cx="2245851" cy="61549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SPARTAN1</a:t>
              </a:r>
              <a:r>
                <a:rPr kumimoji="0" lang="en-GB" sz="1600" b="1" i="0" u="none" strike="noStrike" kern="1200" cap="none" spc="0" normalizeH="0" baseline="3000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1</a:t>
              </a:r>
              <a:endPar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apalutamide</a:t>
              </a:r>
            </a:p>
          </p:txBody>
        </p:sp>
      </p:grpSp>
      <p:grpSp>
        <p:nvGrpSpPr>
          <p:cNvPr id="10" name="Group 9">
            <a:extLst>
              <a:ext uri="{FF2B5EF4-FFF2-40B4-BE49-F238E27FC236}">
                <a16:creationId xmlns:a16="http://schemas.microsoft.com/office/drawing/2014/main" xmlns="" id="{E1B156E1-CA98-C85A-C50A-FB6EAD0AADB9}"/>
              </a:ext>
            </a:extLst>
          </p:cNvPr>
          <p:cNvGrpSpPr/>
          <p:nvPr/>
        </p:nvGrpSpPr>
        <p:grpSpPr>
          <a:xfrm>
            <a:off x="173239" y="4675000"/>
            <a:ext cx="11312908" cy="1533155"/>
            <a:chOff x="173239" y="4675000"/>
            <a:chExt cx="11312908" cy="1533155"/>
          </a:xfrm>
        </p:grpSpPr>
        <p:grpSp>
          <p:nvGrpSpPr>
            <p:cNvPr id="8" name="Group 7"/>
            <p:cNvGrpSpPr/>
            <p:nvPr/>
          </p:nvGrpSpPr>
          <p:grpSpPr>
            <a:xfrm>
              <a:off x="2419091" y="4675000"/>
              <a:ext cx="9067056" cy="1533155"/>
              <a:chOff x="1899621" y="3345331"/>
              <a:chExt cx="6800293" cy="1149866"/>
            </a:xfrm>
          </p:grpSpPr>
          <p:sp>
            <p:nvSpPr>
              <p:cNvPr id="33" name="Title 3">
                <a:extLst>
                  <a:ext uri="{FF2B5EF4-FFF2-40B4-BE49-F238E27FC236}">
                    <a16:creationId xmlns:a16="http://schemas.microsoft.com/office/drawing/2014/main" xmlns="" id="{8A54F28C-4790-4EDB-BC6E-6B2956471802}"/>
                  </a:ext>
                </a:extLst>
              </p:cNvPr>
              <p:cNvSpPr txBox="1">
                <a:spLocks/>
              </p:cNvSpPr>
              <p:nvPr/>
            </p:nvSpPr>
            <p:spPr>
              <a:xfrm>
                <a:off x="4755903" y="3431763"/>
                <a:ext cx="3944011" cy="97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31%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follow-up of 29.0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Median OS was significantly longer for darolutamide</a:t>
                </a:r>
                <a:b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vs placebo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HR = 0.69 (95% CI, 0.53-0.88); </a:t>
                </a:r>
                <a:r>
                  <a:rPr kumimoji="0" lang="en-US" sz="1200" b="1"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p</a:t>
                </a:r>
                <a:r>
                  <a:rPr kumimoji="0" lang="en-US" sz="1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 = 0.003</a:t>
                </a:r>
              </a:p>
            </p:txBody>
          </p:sp>
          <p:sp>
            <p:nvSpPr>
              <p:cNvPr id="65" name="Rounded Rectangle 64"/>
              <p:cNvSpPr/>
              <p:nvPr/>
            </p:nvSpPr>
            <p:spPr>
              <a:xfrm>
                <a:off x="1899621" y="3345331"/>
                <a:ext cx="2689580" cy="1149866"/>
              </a:xfrm>
              <a:prstGeom prst="roundRect">
                <a:avLst>
                  <a:gd name="adj" fmla="val 11587"/>
                </a:avLst>
              </a:prstGeom>
              <a:blipFill>
                <a:blip r:embed="rId5"/>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endParaRPr>
              </a:p>
            </p:txBody>
          </p:sp>
        </p:grpSp>
        <p:sp>
          <p:nvSpPr>
            <p:cNvPr id="59" name="TextBox 58">
              <a:extLst>
                <a:ext uri="{FF2B5EF4-FFF2-40B4-BE49-F238E27FC236}">
                  <a16:creationId xmlns:a16="http://schemas.microsoft.com/office/drawing/2014/main" xmlns="" id="{C59D5829-3A45-4379-A028-F8E7DE0921E4}"/>
                </a:ext>
              </a:extLst>
            </p:cNvPr>
            <p:cNvSpPr txBox="1"/>
            <p:nvPr/>
          </p:nvSpPr>
          <p:spPr>
            <a:xfrm>
              <a:off x="173239" y="4879941"/>
              <a:ext cx="2245851" cy="61549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ARAMIS</a:t>
              </a:r>
              <a:r>
                <a:rPr kumimoji="0" lang="en-GB" sz="1600" b="1" i="0" u="none" strike="noStrike" kern="1200" cap="none" spc="0" normalizeH="0" baseline="3000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3</a:t>
              </a:r>
              <a:endPar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darolutamide</a:t>
              </a:r>
              <a:endPar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grpSp>
      <p:sp>
        <p:nvSpPr>
          <p:cNvPr id="63" name="Title 1"/>
          <p:cNvSpPr txBox="1">
            <a:spLocks/>
          </p:cNvSpPr>
          <p:nvPr/>
        </p:nvSpPr>
        <p:spPr>
          <a:xfrm>
            <a:off x="1182417" y="114362"/>
            <a:ext cx="11353675" cy="990600"/>
          </a:xfrm>
          <a:prstGeom prst="rect">
            <a:avLst/>
          </a:prstGeom>
          <a:noFill/>
          <a:ln>
            <a:noFill/>
          </a:ln>
        </p:spPr>
        <p:txBody>
          <a:bodyPr spcFirstLastPara="1" wrap="square" lIns="91425" tIns="91425" rIns="91425" bIns="91425" anchor="ctr" anchorCtr="0">
            <a:normAutofit fontScale="97500"/>
          </a:bodyPr>
          <a:lstStyle>
            <a:defPPr marR="0" lvl="0" algn="l" rtl="0">
              <a:lnSpc>
                <a:spcPct val="100000"/>
              </a:lnSpc>
              <a:spcBef>
                <a:spcPts val="0"/>
              </a:spcBef>
              <a:spcAft>
                <a:spcPts val="0"/>
              </a:spcAft>
            </a:defPPr>
            <a:lvl1pPr marR="0" lvl="0">
              <a:lnSpc>
                <a:spcPct val="100000"/>
              </a:lnSpc>
              <a:spcBef>
                <a:spcPts val="0"/>
              </a:spcBef>
              <a:spcAft>
                <a:spcPts val="0"/>
              </a:spcAft>
              <a:buClr>
                <a:schemeClr val="lt1"/>
              </a:buClr>
              <a:buSzPts val="2800"/>
              <a:buFont typeface="Montserrat Black"/>
              <a:buNone/>
              <a:defRPr sz="2800" b="0" i="0" u="none" strike="noStrike" cap="none">
                <a:solidFill>
                  <a:schemeClr val="bg1"/>
                </a:solidFill>
                <a:latin typeface="Roboto Black" panose="02000000000000000000" pitchFamily="2" charset="0"/>
                <a:ea typeface="Roboto Black" panose="02000000000000000000" pitchFamily="2" charset="0"/>
                <a:cs typeface="Montserrat Black"/>
                <a:sym typeface="Montserrat Black"/>
              </a:defRPr>
            </a:lvl1pPr>
            <a:lvl2pPr marR="0" lvl="1">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2pPr>
            <a:lvl3pPr marR="0" lvl="2">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3pPr>
            <a:lvl4pPr marR="0" lvl="3">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4pPr>
            <a:lvl5pPr marR="0" lvl="4">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5pPr>
            <a:lvl6pPr marR="0" lvl="5">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6pPr>
            <a:lvl7pPr marR="0" lvl="6">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7pPr>
            <a:lvl8pPr marR="0" lvl="7">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8pPr>
            <a:lvl9pPr marR="0" lvl="8">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9pPr>
          </a:lstStyle>
          <a:p>
            <a:pPr marL="0" marR="0" lvl="0" indent="0" algn="l" defTabSz="914400" rtl="0" eaLnBrk="1" fontAlgn="auto" latinLnBrk="0" hangingPunct="1">
              <a:lnSpc>
                <a:spcPct val="100000"/>
              </a:lnSpc>
              <a:spcBef>
                <a:spcPts val="0"/>
              </a:spcBef>
              <a:spcAft>
                <a:spcPts val="0"/>
              </a:spcAft>
              <a:buClr>
                <a:prstClr val="white"/>
              </a:buClr>
              <a:buSzPts val="2800"/>
              <a:buFont typeface="Montserrat Black"/>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sym typeface="Montserrat Black"/>
              </a:rPr>
              <a:t>Secondary Endpoint: Overall Survival (OS) in Nonmetastatic CRPC </a:t>
            </a:r>
          </a:p>
        </p:txBody>
      </p:sp>
      <p:sp>
        <p:nvSpPr>
          <p:cNvPr id="43" name="Footer Placeholder 13">
            <a:extLst>
              <a:ext uri="{FF2B5EF4-FFF2-40B4-BE49-F238E27FC236}">
                <a16:creationId xmlns:a16="http://schemas.microsoft.com/office/drawing/2014/main" xmlns="" id="{60EE388F-C5C9-1147-B586-BF35E73BC903}"/>
              </a:ext>
            </a:extLst>
          </p:cNvPr>
          <p:cNvSpPr txBox="1">
            <a:spLocks/>
          </p:cNvSpPr>
          <p:nvPr/>
        </p:nvSpPr>
        <p:spPr>
          <a:xfrm>
            <a:off x="84638" y="6432224"/>
            <a:ext cx="11326099" cy="322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1. Smith MR et al. </a:t>
            </a:r>
            <a:r>
              <a:rPr kumimoji="0" lang="nl-NL"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Eur</a:t>
            </a:r>
            <a:r>
              <a:rPr kumimoji="0" lang="nl-NL"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Urol</a:t>
            </a:r>
            <a:r>
              <a:rPr kumimoji="0" lang="nl-NL"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2020;79(1):150-8. 2. </a:t>
            </a:r>
            <a:r>
              <a:rPr kumimoji="0" lang="en-GB" sz="15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Sternberg CN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NEJM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2020;382(23):2197-206. 3. </a:t>
            </a:r>
            <a:r>
              <a:rPr kumimoji="0" lang="pt-BR"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Fizazi</a:t>
            </a:r>
            <a:r>
              <a:rPr kumimoji="0" lang="pt-BR"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t>
            </a:r>
            <a:r>
              <a:rPr kumimoji="0" lang="pt-BR"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NEJM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2020;383(11):1040-9</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p:txBody>
      </p:sp>
      <p:sp>
        <p:nvSpPr>
          <p:cNvPr id="21" name="Right Triangle 20">
            <a:extLst>
              <a:ext uri="{FF2B5EF4-FFF2-40B4-BE49-F238E27FC236}">
                <a16:creationId xmlns:a16="http://schemas.microsoft.com/office/drawing/2014/main" xmlns="" id="{8A1B96A9-5F37-B6ED-370F-00E36DDA5E9E}"/>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Triangle 22">
            <a:extLst>
              <a:ext uri="{FF2B5EF4-FFF2-40B4-BE49-F238E27FC236}">
                <a16:creationId xmlns:a16="http://schemas.microsoft.com/office/drawing/2014/main" xmlns="" id="{BDC62E72-DFBC-044A-E27D-C525877A23E2}"/>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7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EEABBC-0879-4D64-9BF8-CE5533B030B6}"/>
              </a:ext>
            </a:extLst>
          </p:cNvPr>
          <p:cNvSpPr>
            <a:spLocks noGrp="1"/>
          </p:cNvSpPr>
          <p:nvPr>
            <p:ph type="title"/>
          </p:nvPr>
        </p:nvSpPr>
        <p:spPr>
          <a:xfrm>
            <a:off x="838200" y="365125"/>
            <a:ext cx="10515600" cy="4003675"/>
          </a:xfrm>
        </p:spPr>
        <p:txBody>
          <a:bodyPr>
            <a:normAutofit/>
          </a:bodyPr>
          <a:lstStyle/>
          <a:p>
            <a:pPr algn="ctr"/>
            <a:r>
              <a:rPr lang="en-US" sz="5400" b="1" dirty="0">
                <a:solidFill>
                  <a:srgbClr val="009999"/>
                </a:solidFill>
              </a:rPr>
              <a:t>Mutations</a:t>
            </a:r>
            <a:r>
              <a:rPr lang="en-US" sz="5400" dirty="0"/>
              <a:t/>
            </a:r>
            <a:br>
              <a:rPr lang="en-US" sz="5400" dirty="0"/>
            </a:br>
            <a:r>
              <a:rPr lang="en-US" sz="5400" dirty="0"/>
              <a:t/>
            </a:r>
            <a:br>
              <a:rPr lang="en-US" sz="5400" dirty="0"/>
            </a:br>
            <a:r>
              <a:rPr lang="en-US" sz="5400" dirty="0"/>
              <a:t>Germline vs  Somatic</a:t>
            </a:r>
          </a:p>
        </p:txBody>
      </p:sp>
      <p:sp>
        <p:nvSpPr>
          <p:cNvPr id="4" name="Date Placeholder 3">
            <a:extLst>
              <a:ext uri="{FF2B5EF4-FFF2-40B4-BE49-F238E27FC236}">
                <a16:creationId xmlns:a16="http://schemas.microsoft.com/office/drawing/2014/main" xmlns="" id="{DF219BC3-A51E-43DA-8AD5-9640A780D290}"/>
              </a:ext>
            </a:extLst>
          </p:cNvPr>
          <p:cNvSpPr>
            <a:spLocks noGrp="1"/>
          </p:cNvSpPr>
          <p:nvPr>
            <p:ph type="dt" sz="half" idx="10"/>
          </p:nvPr>
        </p:nvSpPr>
        <p:spPr/>
        <p:txBody>
          <a:bodyPr/>
          <a:lstStyle/>
          <a:p>
            <a:r>
              <a:rPr lang="en-US"/>
              <a:t>08/Dec/2022</a:t>
            </a:r>
          </a:p>
        </p:txBody>
      </p:sp>
      <p:sp>
        <p:nvSpPr>
          <p:cNvPr id="5" name="Footer Placeholder 4">
            <a:extLst>
              <a:ext uri="{FF2B5EF4-FFF2-40B4-BE49-F238E27FC236}">
                <a16:creationId xmlns:a16="http://schemas.microsoft.com/office/drawing/2014/main" xmlns="" id="{506B0615-C124-4F7C-9634-AB238FC137D2}"/>
              </a:ext>
            </a:extLst>
          </p:cNvPr>
          <p:cNvSpPr>
            <a:spLocks noGrp="1"/>
          </p:cNvSpPr>
          <p:nvPr>
            <p:ph type="ftr" sz="quarter" idx="11"/>
          </p:nvPr>
        </p:nvSpPr>
        <p:spPr/>
        <p:txBody>
          <a:bodyPr/>
          <a:lstStyle/>
          <a:p>
            <a:r>
              <a:rPr lang="en-US"/>
              <a:t>Cancer Genetic Approach   M. KENJ     Damascus </a:t>
            </a:r>
          </a:p>
        </p:txBody>
      </p:sp>
      <p:sp>
        <p:nvSpPr>
          <p:cNvPr id="3" name="Slide Number Placeholder 2">
            <a:extLst>
              <a:ext uri="{FF2B5EF4-FFF2-40B4-BE49-F238E27FC236}">
                <a16:creationId xmlns:a16="http://schemas.microsoft.com/office/drawing/2014/main" xmlns="" id="{8764F4D0-4EB7-41B1-BC3B-F5BE7B32C11C}"/>
              </a:ext>
            </a:extLst>
          </p:cNvPr>
          <p:cNvSpPr>
            <a:spLocks noGrp="1"/>
          </p:cNvSpPr>
          <p:nvPr>
            <p:ph type="sldNum" sz="quarter" idx="12"/>
          </p:nvPr>
        </p:nvSpPr>
        <p:spPr/>
        <p:txBody>
          <a:bodyPr/>
          <a:lstStyle/>
          <a:p>
            <a:fld id="{30EFD5B4-FF50-4D7F-82EC-1E375E24F764}" type="slidenum">
              <a:rPr lang="en-US" smtClean="0"/>
              <a:t>8</a:t>
            </a:fld>
            <a:endParaRPr lang="en-US"/>
          </a:p>
        </p:txBody>
      </p:sp>
    </p:spTree>
    <p:extLst>
      <p:ext uri="{BB962C8B-B14F-4D97-AF65-F5344CB8AC3E}">
        <p14:creationId xmlns:p14="http://schemas.microsoft.com/office/powerpoint/2010/main" val="3577769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4189"/>
        </a:solidFill>
        <a:effectLst/>
      </p:bgPr>
    </p:bg>
    <p:spTree>
      <p:nvGrpSpPr>
        <p:cNvPr id="1" name=""/>
        <p:cNvGrpSpPr/>
        <p:nvPr/>
      </p:nvGrpSpPr>
      <p:grpSpPr>
        <a:xfrm>
          <a:off x="0" y="0"/>
          <a:ext cx="0" cy="0"/>
          <a:chOff x="0" y="0"/>
          <a:chExt cx="0" cy="0"/>
        </a:xfrm>
      </p:grpSpPr>
      <p:sp>
        <p:nvSpPr>
          <p:cNvPr id="63" name="Title 1"/>
          <p:cNvSpPr txBox="1">
            <a:spLocks/>
          </p:cNvSpPr>
          <p:nvPr/>
        </p:nvSpPr>
        <p:spPr>
          <a:xfrm>
            <a:off x="1425486" y="103637"/>
            <a:ext cx="11353675" cy="990600"/>
          </a:xfrm>
          <a:prstGeom prst="rect">
            <a:avLst/>
          </a:prstGeom>
          <a:noFill/>
          <a:ln>
            <a:noFill/>
          </a:ln>
        </p:spPr>
        <p:txBody>
          <a:bodyPr spcFirstLastPara="1" wrap="square" lIns="91425" tIns="91425" rIns="91425" bIns="91425" anchor="ctr" anchorCtr="0">
            <a:normAutofit fontScale="97500" lnSpcReduction="10000"/>
          </a:bodyPr>
          <a:lstStyle>
            <a:defPPr marR="0" lvl="0" algn="l" rtl="0">
              <a:lnSpc>
                <a:spcPct val="100000"/>
              </a:lnSpc>
              <a:spcBef>
                <a:spcPts val="0"/>
              </a:spcBef>
              <a:spcAft>
                <a:spcPts val="0"/>
              </a:spcAft>
            </a:defPPr>
            <a:lvl1pPr marR="0" lvl="0">
              <a:lnSpc>
                <a:spcPct val="100000"/>
              </a:lnSpc>
              <a:spcBef>
                <a:spcPts val="0"/>
              </a:spcBef>
              <a:spcAft>
                <a:spcPts val="0"/>
              </a:spcAft>
              <a:buClr>
                <a:schemeClr val="lt1"/>
              </a:buClr>
              <a:buSzPts val="2800"/>
              <a:buFont typeface="Montserrat Black"/>
              <a:buNone/>
              <a:defRPr sz="2800" b="0" i="0" u="none" strike="noStrike" cap="none">
                <a:solidFill>
                  <a:schemeClr val="bg1"/>
                </a:solidFill>
                <a:latin typeface="Roboto Black" panose="02000000000000000000" pitchFamily="2" charset="0"/>
                <a:ea typeface="Roboto Black" panose="02000000000000000000" pitchFamily="2" charset="0"/>
                <a:cs typeface="Montserrat Black"/>
                <a:sym typeface="Montserrat Black"/>
              </a:defRPr>
            </a:lvl1pPr>
            <a:lvl2pPr marR="0" lvl="1">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2pPr>
            <a:lvl3pPr marR="0" lvl="2">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3pPr>
            <a:lvl4pPr marR="0" lvl="3">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4pPr>
            <a:lvl5pPr marR="0" lvl="4">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5pPr>
            <a:lvl6pPr marR="0" lvl="5">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6pPr>
            <a:lvl7pPr marR="0" lvl="6">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7pPr>
            <a:lvl8pPr marR="0" lvl="7">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8pPr>
            <a:lvl9pPr marR="0" lvl="8">
              <a:lnSpc>
                <a:spcPct val="100000"/>
              </a:lnSpc>
              <a:spcBef>
                <a:spcPts val="0"/>
              </a:spcBef>
              <a:spcAft>
                <a:spcPts val="0"/>
              </a:spcAft>
              <a:buClr>
                <a:schemeClr val="lt1"/>
              </a:buClr>
              <a:buSzPts val="2800"/>
              <a:buFont typeface="Montserrat Black"/>
              <a:buNone/>
              <a:defRPr sz="2800" b="0" i="0" u="none" strike="noStrike" cap="none">
                <a:solidFill>
                  <a:schemeClr val="lt1"/>
                </a:solidFill>
                <a:latin typeface="Montserrat Black"/>
                <a:ea typeface="Montserrat Black"/>
                <a:cs typeface="Montserrat Black"/>
                <a:sym typeface="Montserrat Black"/>
              </a:defRPr>
            </a:lvl9pPr>
          </a:lstStyle>
          <a:p>
            <a:pPr marL="0" marR="0" lvl="0" indent="0" algn="l" defTabSz="914400" rtl="0" eaLnBrk="1" fontAlgn="auto" latinLnBrk="0" hangingPunct="1">
              <a:lnSpc>
                <a:spcPct val="100000"/>
              </a:lnSpc>
              <a:spcBef>
                <a:spcPts val="0"/>
              </a:spcBef>
              <a:spcAft>
                <a:spcPts val="0"/>
              </a:spcAft>
              <a:buClr>
                <a:prstClr val="white"/>
              </a:buClr>
              <a:buSzPts val="2800"/>
              <a:buFont typeface="Montserrat Black"/>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sym typeface="Montserrat Black"/>
              </a:rPr>
              <a:t>Comparison of Toxicities: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Roboto Black" panose="02000000000000000000" pitchFamily="2" charset="0"/>
                <a:sym typeface="Montserrat Black"/>
              </a:rPr>
              <a:t>Darolutamide</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sym typeface="Montserrat Black"/>
              </a:rPr>
              <a:t>, Enzalutamide, </a:t>
            </a:r>
            <a:b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sym typeface="Montserrat Black"/>
              </a:rPr>
            </a:b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sym typeface="Montserrat Black"/>
              </a:rPr>
              <a:t>Apalutamide for Nonmetastatic CRPC </a:t>
            </a:r>
          </a:p>
        </p:txBody>
      </p:sp>
      <p:sp>
        <p:nvSpPr>
          <p:cNvPr id="21" name="Right Triangle 20">
            <a:extLst>
              <a:ext uri="{FF2B5EF4-FFF2-40B4-BE49-F238E27FC236}">
                <a16:creationId xmlns:a16="http://schemas.microsoft.com/office/drawing/2014/main" xmlns="" id="{8A1B96A9-5F37-B6ED-370F-00E36DDA5E9E}"/>
              </a:ext>
            </a:extLst>
          </p:cNvPr>
          <p:cNvSpPr/>
          <p:nvPr/>
        </p:nvSpPr>
        <p:spPr>
          <a:xfrm rot="5400000">
            <a:off x="-269683" y="261262"/>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Triangle 22">
            <a:extLst>
              <a:ext uri="{FF2B5EF4-FFF2-40B4-BE49-F238E27FC236}">
                <a16:creationId xmlns:a16="http://schemas.microsoft.com/office/drawing/2014/main" xmlns="" id="{BDC62E72-DFBC-044A-E27D-C525877A23E2}"/>
              </a:ext>
            </a:extLst>
          </p:cNvPr>
          <p:cNvSpPr/>
          <p:nvPr/>
        </p:nvSpPr>
        <p:spPr>
          <a:xfrm rot="16200000">
            <a:off x="10312094" y="4990918"/>
            <a:ext cx="2142024" cy="1602658"/>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E7E023B-E2DD-DB7E-02AE-9DF1F6B24291}"/>
              </a:ext>
            </a:extLst>
          </p:cNvPr>
          <p:cNvSpPr txBox="1"/>
          <p:nvPr/>
        </p:nvSpPr>
        <p:spPr>
          <a:xfrm>
            <a:off x="138590" y="6340477"/>
            <a:ext cx="353173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Sternberg CN et al; PROSPER Investigators. </a:t>
            </a:r>
            <a:r>
              <a:rPr kumimoji="0" lang="en-US" sz="800" b="0" i="1"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N </a:t>
            </a:r>
            <a:r>
              <a:rPr kumimoji="0" lang="en-US" sz="800" b="0" i="1" u="none" strike="noStrike" kern="1200" cap="none" spc="0" normalizeH="0" baseline="0" noProof="0" dirty="0" err="1">
                <a:ln>
                  <a:noFill/>
                </a:ln>
                <a:solidFill>
                  <a:prstClr val="white"/>
                </a:solidFill>
                <a:effectLst/>
                <a:uLnTx/>
                <a:uFillTx/>
                <a:latin typeface="Calibri" panose="020F0502020204030204" pitchFamily="34" charset="0"/>
                <a:ea typeface="MS PGothic" charset="0"/>
                <a:cs typeface="Calibri" panose="020F0502020204030204" pitchFamily="34" charset="0"/>
              </a:rPr>
              <a:t>Engl</a:t>
            </a:r>
            <a:r>
              <a:rPr kumimoji="0" lang="en-US" sz="800" b="0" i="1"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J Med </a:t>
            </a: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2020;382(23):2197-206.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Calibri" panose="020F0502020204030204" pitchFamily="34" charset="0"/>
                <a:ea typeface="MS PGothic" charset="0"/>
                <a:cs typeface="Calibri" panose="020F0502020204030204" pitchFamily="34" charset="0"/>
              </a:rPr>
              <a:t>Fizazi</a:t>
            </a: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K et al; ARAMIS Investigators. </a:t>
            </a:r>
            <a:r>
              <a:rPr kumimoji="0" lang="en-US" sz="800" b="0" i="1"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N </a:t>
            </a:r>
            <a:r>
              <a:rPr kumimoji="0" lang="en-US" sz="800" b="0" i="1" u="none" strike="noStrike" kern="1200" cap="none" spc="0" normalizeH="0" baseline="0" noProof="0" dirty="0" err="1">
                <a:ln>
                  <a:noFill/>
                </a:ln>
                <a:solidFill>
                  <a:prstClr val="white"/>
                </a:solidFill>
                <a:effectLst/>
                <a:uLnTx/>
                <a:uFillTx/>
                <a:latin typeface="Calibri" panose="020F0502020204030204" pitchFamily="34" charset="0"/>
                <a:ea typeface="MS PGothic" charset="0"/>
                <a:cs typeface="Calibri" panose="020F0502020204030204" pitchFamily="34" charset="0"/>
              </a:rPr>
              <a:t>Engl</a:t>
            </a:r>
            <a:r>
              <a:rPr kumimoji="0" lang="en-US" sz="800" b="0" i="1"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J Med </a:t>
            </a: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2020;383(11):1040-9.</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Small EJ et al; SPARTAN Investigators. ASCO 2020;Abstract 5516.</a:t>
            </a:r>
          </a:p>
        </p:txBody>
      </p:sp>
      <p:graphicFrame>
        <p:nvGraphicFramePr>
          <p:cNvPr id="4" name="Content Placeholder 3">
            <a:extLst>
              <a:ext uri="{FF2B5EF4-FFF2-40B4-BE49-F238E27FC236}">
                <a16:creationId xmlns:a16="http://schemas.microsoft.com/office/drawing/2014/main" xmlns="" id="{DB309486-E85E-99FC-1963-D79A901F930D}"/>
              </a:ext>
            </a:extLst>
          </p:cNvPr>
          <p:cNvGraphicFramePr>
            <a:graphicFrameLocks/>
          </p:cNvGraphicFramePr>
          <p:nvPr/>
        </p:nvGraphicFramePr>
        <p:xfrm>
          <a:off x="801329" y="2672170"/>
          <a:ext cx="10123216" cy="2812662"/>
        </p:xfrm>
        <a:graphic>
          <a:graphicData uri="http://schemas.openxmlformats.org/drawingml/2006/table">
            <a:tbl>
              <a:tblPr firstRow="1" bandRow="1">
                <a:tableStyleId>{5C22544A-7EE6-4342-B048-85BDC9FD1C3A}</a:tableStyleId>
              </a:tblPr>
              <a:tblGrid>
                <a:gridCol w="2128466">
                  <a:extLst>
                    <a:ext uri="{9D8B030D-6E8A-4147-A177-3AD203B41FA5}">
                      <a16:colId xmlns:a16="http://schemas.microsoft.com/office/drawing/2014/main" xmlns="" val="2700180421"/>
                    </a:ext>
                  </a:extLst>
                </a:gridCol>
                <a:gridCol w="1538351">
                  <a:extLst>
                    <a:ext uri="{9D8B030D-6E8A-4147-A177-3AD203B41FA5}">
                      <a16:colId xmlns:a16="http://schemas.microsoft.com/office/drawing/2014/main" xmlns="" val="225852477"/>
                    </a:ext>
                  </a:extLst>
                </a:gridCol>
                <a:gridCol w="1152128">
                  <a:extLst>
                    <a:ext uri="{9D8B030D-6E8A-4147-A177-3AD203B41FA5}">
                      <a16:colId xmlns:a16="http://schemas.microsoft.com/office/drawing/2014/main" xmlns="" val="24001340"/>
                    </a:ext>
                  </a:extLst>
                </a:gridCol>
                <a:gridCol w="1514412">
                  <a:extLst>
                    <a:ext uri="{9D8B030D-6E8A-4147-A177-3AD203B41FA5}">
                      <a16:colId xmlns:a16="http://schemas.microsoft.com/office/drawing/2014/main" xmlns="" val="4186467233"/>
                    </a:ext>
                  </a:extLst>
                </a:gridCol>
                <a:gridCol w="1080120">
                  <a:extLst>
                    <a:ext uri="{9D8B030D-6E8A-4147-A177-3AD203B41FA5}">
                      <a16:colId xmlns:a16="http://schemas.microsoft.com/office/drawing/2014/main" xmlns="" val="4144335934"/>
                    </a:ext>
                  </a:extLst>
                </a:gridCol>
                <a:gridCol w="1453832">
                  <a:extLst>
                    <a:ext uri="{9D8B030D-6E8A-4147-A177-3AD203B41FA5}">
                      <a16:colId xmlns:a16="http://schemas.microsoft.com/office/drawing/2014/main" xmlns="" val="2551082843"/>
                    </a:ext>
                  </a:extLst>
                </a:gridCol>
                <a:gridCol w="1255907">
                  <a:extLst>
                    <a:ext uri="{9D8B030D-6E8A-4147-A177-3AD203B41FA5}">
                      <a16:colId xmlns:a16="http://schemas.microsoft.com/office/drawing/2014/main" xmlns="" val="864476763"/>
                    </a:ext>
                  </a:extLst>
                </a:gridCol>
              </a:tblGrid>
              <a:tr h="522443">
                <a:tc rowSpan="2">
                  <a:txBody>
                    <a:bodyPr/>
                    <a:lstStyle/>
                    <a:p>
                      <a:r>
                        <a:rPr lang="en-US" sz="1800" b="1" dirty="0">
                          <a:solidFill>
                            <a:schemeClr val="tx1"/>
                          </a:solidFill>
                        </a:rPr>
                        <a:t>Toxicity</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gridSpan="2">
                  <a:txBody>
                    <a:bodyPr/>
                    <a:lstStyle/>
                    <a:p>
                      <a:pPr algn="ctr"/>
                      <a:r>
                        <a:rPr lang="en-US" sz="1800" dirty="0">
                          <a:solidFill>
                            <a:schemeClr val="tx1"/>
                          </a:solidFill>
                        </a:rPr>
                        <a:t>ARAMIS</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dirty="0">
                          <a:solidFill>
                            <a:schemeClr val="tx1"/>
                          </a:solidFill>
                        </a:rPr>
                        <a:t>PROSPER</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dirty="0">
                          <a:solidFill>
                            <a:schemeClr val="tx1"/>
                          </a:solidFill>
                        </a:rPr>
                        <a:t>SPARTAN</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hMerge="1">
                  <a:txBody>
                    <a:bodyPr/>
                    <a:lstStyle/>
                    <a:p>
                      <a:pPr algn="ctr"/>
                      <a:endParaRPr lang="en-US" sz="1800" dirty="0"/>
                    </a:p>
                  </a:txBody>
                  <a:tcPr marT="45706" marB="45706" anchor="ctr">
                    <a:solidFill>
                      <a:srgbClr val="3232FD"/>
                    </a:solidFill>
                  </a:tcPr>
                </a:tc>
                <a:extLst>
                  <a:ext uri="{0D108BD9-81ED-4DB2-BD59-A6C34878D82A}">
                    <a16:rowId xmlns:a16="http://schemas.microsoft.com/office/drawing/2014/main" xmlns="" val="3986330781"/>
                  </a:ext>
                </a:extLst>
              </a:tr>
              <a:tr h="474562">
                <a:tc vMerge="1">
                  <a:txBody>
                    <a:bodyPr/>
                    <a:lstStyle/>
                    <a:p>
                      <a:endParaRPr lang="en-US" sz="1800" b="1" dirty="0">
                        <a:solidFill>
                          <a:schemeClr val="bg1"/>
                        </a:solidFill>
                      </a:endParaRPr>
                    </a:p>
                  </a:txBody>
                  <a:tcPr marT="45706" marB="45706"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err="1">
                          <a:solidFill>
                            <a:schemeClr val="tx1"/>
                          </a:solidFill>
                        </a:rPr>
                        <a:t>Darolutamide</a:t>
                      </a:r>
                      <a:endParaRPr lang="en-US" sz="1800" b="1" dirty="0">
                        <a:solidFill>
                          <a:schemeClr val="tx1"/>
                        </a:solidFill>
                      </a:endParaRP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a:txBody>
                    <a:bodyPr/>
                    <a:lstStyle/>
                    <a:p>
                      <a:pPr algn="ctr"/>
                      <a:r>
                        <a:rPr lang="en-US" sz="1800" b="1" dirty="0">
                          <a:solidFill>
                            <a:schemeClr val="tx1"/>
                          </a:solidFill>
                        </a:rPr>
                        <a:t>Placebo</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a:txBody>
                    <a:bodyPr/>
                    <a:lstStyle/>
                    <a:p>
                      <a:pPr algn="ctr"/>
                      <a:r>
                        <a:rPr lang="en-US" sz="1800" b="1" dirty="0">
                          <a:solidFill>
                            <a:schemeClr val="tx1"/>
                          </a:solidFill>
                        </a:rPr>
                        <a:t>Enzalutamide</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a:txBody>
                    <a:bodyPr/>
                    <a:lstStyle/>
                    <a:p>
                      <a:pPr algn="ctr"/>
                      <a:r>
                        <a:rPr lang="en-US" sz="1800" b="1" dirty="0">
                          <a:solidFill>
                            <a:schemeClr val="tx1"/>
                          </a:solidFill>
                        </a:rPr>
                        <a:t>Placebo</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a:txBody>
                    <a:bodyPr/>
                    <a:lstStyle/>
                    <a:p>
                      <a:pPr algn="ctr"/>
                      <a:r>
                        <a:rPr lang="en-US" sz="1800" b="1" dirty="0">
                          <a:solidFill>
                            <a:schemeClr val="tx1"/>
                          </a:solidFill>
                        </a:rPr>
                        <a:t>Apalutamide</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tc>
                  <a:txBody>
                    <a:bodyPr/>
                    <a:lstStyle/>
                    <a:p>
                      <a:pPr algn="ctr"/>
                      <a:r>
                        <a:rPr lang="en-US" sz="1800" b="1" dirty="0">
                          <a:solidFill>
                            <a:schemeClr val="tx1"/>
                          </a:solidFill>
                        </a:rPr>
                        <a:t>Placebo</a:t>
                      </a:r>
                    </a:p>
                  </a:txBody>
                  <a:tcPr marT="45706" marB="457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FFFD"/>
                    </a:solidFill>
                  </a:tcPr>
                </a:tc>
                <a:extLst>
                  <a:ext uri="{0D108BD9-81ED-4DB2-BD59-A6C34878D82A}">
                    <a16:rowId xmlns:a16="http://schemas.microsoft.com/office/drawing/2014/main" xmlns="" val="827956058"/>
                  </a:ext>
                </a:extLst>
              </a:tr>
              <a:tr h="462869">
                <a:tc>
                  <a:txBody>
                    <a:bodyPr/>
                    <a:lstStyle/>
                    <a:p>
                      <a:r>
                        <a:rPr lang="en-US" sz="1800" dirty="0"/>
                        <a:t>Fatigue/asthenia</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16%</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11%</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33%</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14%</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30%</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21%</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986928764"/>
                  </a:ext>
                </a:extLst>
              </a:tr>
              <a:tr h="455319">
                <a:tc>
                  <a:txBody>
                    <a:bodyPr/>
                    <a:lstStyle/>
                    <a:p>
                      <a:r>
                        <a:rPr lang="en-US" sz="1800" dirty="0"/>
                        <a:t>Falling</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4%</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5%</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11%</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4%</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16%</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9%</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294366223"/>
                  </a:ext>
                </a:extLst>
              </a:tr>
              <a:tr h="455319">
                <a:tc>
                  <a:txBody>
                    <a:bodyPr/>
                    <a:lstStyle/>
                    <a:p>
                      <a:r>
                        <a:rPr lang="en-US" sz="1800" dirty="0"/>
                        <a:t>Dizziness</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5%</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4%</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10%</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4%</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9%</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6%</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3688185175"/>
                  </a:ext>
                </a:extLst>
              </a:tr>
              <a:tr h="442150">
                <a:tc>
                  <a:txBody>
                    <a:bodyPr/>
                    <a:lstStyle/>
                    <a:p>
                      <a:r>
                        <a:rPr lang="en-US" sz="1800" dirty="0"/>
                        <a:t>Mental impairment</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1%</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2%</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5%</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  2%</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5%</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800" dirty="0"/>
                        <a:t>3%</a:t>
                      </a:r>
                    </a:p>
                  </a:txBody>
                  <a:tcPr marT="45706" marB="457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889444598"/>
                  </a:ext>
                </a:extLst>
              </a:tr>
            </a:tbl>
          </a:graphicData>
        </a:graphic>
      </p:graphicFrame>
    </p:spTree>
    <p:extLst>
      <p:ext uri="{BB962C8B-B14F-4D97-AF65-F5344CB8AC3E}">
        <p14:creationId xmlns:p14="http://schemas.microsoft.com/office/powerpoint/2010/main" val="863991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208"/>
        <p:cNvGrpSpPr/>
        <p:nvPr/>
      </p:nvGrpSpPr>
      <p:grpSpPr>
        <a:xfrm>
          <a:off x="0" y="0"/>
          <a:ext cx="0" cy="0"/>
          <a:chOff x="0" y="0"/>
          <a:chExt cx="0" cy="0"/>
        </a:xfrm>
      </p:grpSpPr>
      <p:sp>
        <p:nvSpPr>
          <p:cNvPr id="11" name="Right Triangle 10">
            <a:extLst>
              <a:ext uri="{FF2B5EF4-FFF2-40B4-BE49-F238E27FC236}">
                <a16:creationId xmlns:a16="http://schemas.microsoft.com/office/drawing/2014/main" xmlns="" id="{03028CDD-1D01-39A5-2FC5-ED8B832617EF}"/>
              </a:ext>
            </a:extLst>
          </p:cNvPr>
          <p:cNvSpPr/>
          <p:nvPr/>
        </p:nvSpPr>
        <p:spPr>
          <a:xfrm rot="5400000">
            <a:off x="112154" y="-120577"/>
            <a:ext cx="4729655" cy="4953965"/>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xmlns="" id="{515318A7-7EF0-F3B8-3BCC-AEE0BE8B1B7D}"/>
              </a:ext>
            </a:extLst>
          </p:cNvPr>
          <p:cNvSpPr/>
          <p:nvPr/>
        </p:nvSpPr>
        <p:spPr>
          <a:xfrm rot="16200000">
            <a:off x="7423570" y="2102395"/>
            <a:ext cx="3888565" cy="5633164"/>
          </a:xfrm>
          <a:prstGeom prst="rtTriangle">
            <a:avLst/>
          </a:prstGeom>
          <a:solidFill>
            <a:srgbClr val="06FFFD">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a:extLst>
              <a:ext uri="{FF2B5EF4-FFF2-40B4-BE49-F238E27FC236}">
                <a16:creationId xmlns:a16="http://schemas.microsoft.com/office/drawing/2014/main" xmlns="" id="{AE8D273F-BDBD-7947-E6B5-1C6889550DA0}"/>
              </a:ext>
            </a:extLst>
          </p:cNvPr>
          <p:cNvSpPr>
            <a:spLocks noGrp="1"/>
          </p:cNvSpPr>
          <p:nvPr>
            <p:ph type="title"/>
          </p:nvPr>
        </p:nvSpPr>
        <p:spPr>
          <a:xfrm>
            <a:off x="697157" y="2974694"/>
            <a:ext cx="10358967" cy="1143000"/>
          </a:xfrm>
        </p:spPr>
        <p:txBody>
          <a:bodyPr>
            <a:normAutofit fontScale="90000"/>
          </a:bodyPr>
          <a:lstStyle/>
          <a:p>
            <a:pPr algn="ctr"/>
            <a:r>
              <a:rPr lang="en-US" sz="6600" dirty="0">
                <a:solidFill>
                  <a:schemeClr val="bg1"/>
                </a:solidFill>
                <a:latin typeface="Roboto Black" panose="02000000000000000000" pitchFamily="2" charset="0"/>
                <a:ea typeface="Roboto Black" panose="02000000000000000000" pitchFamily="2" charset="0"/>
              </a:rPr>
              <a:t>Thank you</a:t>
            </a:r>
          </a:p>
        </p:txBody>
      </p:sp>
    </p:spTree>
    <p:extLst>
      <p:ext uri="{BB962C8B-B14F-4D97-AF65-F5344CB8AC3E}">
        <p14:creationId xmlns:p14="http://schemas.microsoft.com/office/powerpoint/2010/main" val="12836827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036B06-D0A2-40EA-A616-3EAFAF16E8AF}"/>
              </a:ext>
            </a:extLst>
          </p:cNvPr>
          <p:cNvSpPr>
            <a:spLocks noGrp="1"/>
          </p:cNvSpPr>
          <p:nvPr>
            <p:ph type="ctrTitle"/>
          </p:nvPr>
        </p:nvSpPr>
        <p:spPr/>
        <p:txBody>
          <a:bodyPr>
            <a:normAutofit fontScale="90000"/>
          </a:bodyPr>
          <a:lstStyle/>
          <a:p>
            <a:r>
              <a:rPr lang="en-US" dirty="0"/>
              <a:t/>
            </a:r>
            <a:br>
              <a:rPr lang="en-US" dirty="0"/>
            </a:br>
            <a:r>
              <a:rPr lang="en-US" dirty="0"/>
              <a:t>Relapsed Breast Cancer</a:t>
            </a:r>
            <a:br>
              <a:rPr lang="en-US" dirty="0"/>
            </a:br>
            <a:r>
              <a:rPr lang="en-US" dirty="0"/>
              <a:t>Case Study</a:t>
            </a:r>
          </a:p>
        </p:txBody>
      </p:sp>
      <p:sp>
        <p:nvSpPr>
          <p:cNvPr id="4" name="TextBox 3">
            <a:extLst>
              <a:ext uri="{FF2B5EF4-FFF2-40B4-BE49-F238E27FC236}">
                <a16:creationId xmlns:a16="http://schemas.microsoft.com/office/drawing/2014/main" xmlns="" id="{C0B121F5-1195-427F-7FA4-48F667E5A465}"/>
              </a:ext>
            </a:extLst>
          </p:cNvPr>
          <p:cNvSpPr txBox="1"/>
          <p:nvPr/>
        </p:nvSpPr>
        <p:spPr>
          <a:xfrm>
            <a:off x="4105497" y="4267200"/>
            <a:ext cx="398100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oboto"/>
                <a:ea typeface="+mn-ea"/>
                <a:cs typeface="+mn-cs"/>
              </a:rPr>
              <a:t>Dr </a:t>
            </a:r>
            <a:r>
              <a:rPr kumimoji="0" lang="en-US" sz="2800" b="1" i="0" u="none" strike="noStrike" kern="1200" cap="none" spc="0" normalizeH="0" baseline="0" noProof="0" dirty="0" err="1">
                <a:ln>
                  <a:noFill/>
                </a:ln>
                <a:solidFill>
                  <a:prstClr val="black"/>
                </a:solidFill>
                <a:effectLst/>
                <a:uLnTx/>
                <a:uFillTx/>
                <a:latin typeface="Roboto"/>
                <a:ea typeface="+mn-ea"/>
                <a:cs typeface="+mn-cs"/>
              </a:rPr>
              <a:t>Qossay</a:t>
            </a:r>
            <a:r>
              <a:rPr kumimoji="0" lang="en-US" sz="2800" b="1" i="0" u="none" strike="noStrike" kern="1200" cap="none" spc="0" normalizeH="0" baseline="0" noProof="0" dirty="0">
                <a:ln>
                  <a:noFill/>
                </a:ln>
                <a:solidFill>
                  <a:prstClr val="black"/>
                </a:solidFill>
                <a:effectLst/>
                <a:uLnTx/>
                <a:uFillTx/>
                <a:latin typeface="Roboto"/>
                <a:ea typeface="+mn-ea"/>
                <a:cs typeface="+mn-cs"/>
              </a:rPr>
              <a:t> ALHUSSEIN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
            </a:r>
            <a:br>
              <a:rPr kumimoji="0" lang="en-US" sz="1800" b="1" i="0" u="none" strike="noStrike" kern="1200" cap="none" spc="0" normalizeH="0" baseline="0" noProof="0" dirty="0">
                <a:ln>
                  <a:noFill/>
                </a:ln>
                <a:solidFill>
                  <a:prstClr val="black"/>
                </a:solidFill>
                <a:effectLst/>
                <a:uLnTx/>
                <a:uFillTx/>
                <a:latin typeface="Roboto"/>
                <a:ea typeface="+mn-ea"/>
                <a:cs typeface="+mn-cs"/>
              </a:rPr>
            </a:br>
            <a:r>
              <a:rPr kumimoji="0" lang="en-US" sz="1800" b="1" i="0" u="none" strike="noStrike" kern="1200" cap="none" spc="0" normalizeH="0" baseline="0" noProof="0" dirty="0">
                <a:ln>
                  <a:noFill/>
                </a:ln>
                <a:solidFill>
                  <a:prstClr val="black"/>
                </a:solidFill>
                <a:effectLst/>
                <a:uLnTx/>
                <a:uFillTx/>
                <a:latin typeface="Roboto"/>
                <a:ea typeface="+mn-ea"/>
                <a:cs typeface="+mn-cs"/>
              </a:rPr>
              <a:t>Faculty of Medicine</a:t>
            </a:r>
            <a:br>
              <a:rPr kumimoji="0" lang="en-US" sz="1800" b="1" i="0" u="none" strike="noStrike" kern="1200" cap="none" spc="0" normalizeH="0" baseline="0" noProof="0" dirty="0">
                <a:ln>
                  <a:noFill/>
                </a:ln>
                <a:solidFill>
                  <a:prstClr val="black"/>
                </a:solidFill>
                <a:effectLst/>
                <a:uLnTx/>
                <a:uFillTx/>
                <a:latin typeface="Roboto"/>
                <a:ea typeface="+mn-ea"/>
                <a:cs typeface="+mn-cs"/>
              </a:rPr>
            </a:br>
            <a:r>
              <a:rPr kumimoji="0" lang="en-US" sz="1800" b="1" i="0" u="none" strike="noStrike" kern="1200" cap="none" spc="0" normalizeH="0" baseline="0" noProof="0" dirty="0">
                <a:ln>
                  <a:noFill/>
                </a:ln>
                <a:solidFill>
                  <a:prstClr val="black"/>
                </a:solidFill>
                <a:effectLst/>
                <a:uLnTx/>
                <a:uFillTx/>
                <a:latin typeface="Roboto"/>
                <a:ea typeface="+mn-ea"/>
                <a:cs typeface="+mn-cs"/>
              </a:rPr>
              <a:t>Department of Hematology</a:t>
            </a:r>
            <a:br>
              <a:rPr kumimoji="0" lang="en-US" sz="1800" b="1" i="0" u="none" strike="noStrike" kern="1200" cap="none" spc="0" normalizeH="0" baseline="0" noProof="0" dirty="0">
                <a:ln>
                  <a:noFill/>
                </a:ln>
                <a:solidFill>
                  <a:prstClr val="black"/>
                </a:solidFill>
                <a:effectLst/>
                <a:uLnTx/>
                <a:uFillTx/>
                <a:latin typeface="Roboto"/>
                <a:ea typeface="+mn-ea"/>
                <a:cs typeface="+mn-cs"/>
              </a:rPr>
            </a:br>
            <a:r>
              <a:rPr kumimoji="0" lang="en-US" sz="1800" b="1" i="0" u="none" strike="noStrike" kern="1200" cap="none" spc="0" normalizeH="0" baseline="0" noProof="0" dirty="0">
                <a:ln>
                  <a:noFill/>
                </a:ln>
                <a:solidFill>
                  <a:prstClr val="black"/>
                </a:solidFill>
                <a:effectLst/>
                <a:uLnTx/>
                <a:uFillTx/>
                <a:latin typeface="Roboto"/>
                <a:ea typeface="+mn-ea"/>
                <a:cs typeface="+mn-cs"/>
              </a:rPr>
              <a:t>ALMOUSSAT HOSPITAL</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grpSp>
        <p:nvGrpSpPr>
          <p:cNvPr id="491" name="Group 490">
            <a:extLst>
              <a:ext uri="{FF2B5EF4-FFF2-40B4-BE49-F238E27FC236}">
                <a16:creationId xmlns:a16="http://schemas.microsoft.com/office/drawing/2014/main" xmlns="" id="{6C69777A-9D77-4F43-90E7-6F121E25097C}"/>
              </a:ext>
            </a:extLst>
          </p:cNvPr>
          <p:cNvGrpSpPr/>
          <p:nvPr/>
        </p:nvGrpSpPr>
        <p:grpSpPr>
          <a:xfrm rot="943583">
            <a:off x="10253676" y="4497669"/>
            <a:ext cx="2009266" cy="2234964"/>
            <a:chOff x="5283075" y="372856"/>
            <a:chExt cx="3860635" cy="4294297"/>
          </a:xfrm>
        </p:grpSpPr>
        <p:sp>
          <p:nvSpPr>
            <p:cNvPr id="248" name="Google Shape;2847;p40">
              <a:extLst>
                <a:ext uri="{FF2B5EF4-FFF2-40B4-BE49-F238E27FC236}">
                  <a16:creationId xmlns:a16="http://schemas.microsoft.com/office/drawing/2014/main" xmlns="" id="{E4122C94-2242-EAF6-B9C7-1CF20CE73467}"/>
                </a:ext>
              </a:extLst>
            </p:cNvPr>
            <p:cNvSpPr/>
            <p:nvPr/>
          </p:nvSpPr>
          <p:spPr>
            <a:xfrm>
              <a:off x="7869166" y="2781358"/>
              <a:ext cx="108229" cy="423615"/>
            </a:xfrm>
            <a:custGeom>
              <a:avLst/>
              <a:gdLst/>
              <a:ahLst/>
              <a:cxnLst/>
              <a:rect l="l" t="t" r="r" b="b"/>
              <a:pathLst>
                <a:path w="1024" h="4008" extrusionOk="0">
                  <a:moveTo>
                    <a:pt x="676" y="1"/>
                  </a:moveTo>
                  <a:cubicBezTo>
                    <a:pt x="654" y="1"/>
                    <a:pt x="632" y="9"/>
                    <a:pt x="608" y="28"/>
                  </a:cubicBezTo>
                  <a:cubicBezTo>
                    <a:pt x="230" y="321"/>
                    <a:pt x="244" y="1029"/>
                    <a:pt x="251" y="1458"/>
                  </a:cubicBezTo>
                  <a:cubicBezTo>
                    <a:pt x="264" y="2309"/>
                    <a:pt x="329" y="3211"/>
                    <a:pt x="1" y="4008"/>
                  </a:cubicBezTo>
                  <a:cubicBezTo>
                    <a:pt x="56" y="3948"/>
                    <a:pt x="113" y="3887"/>
                    <a:pt x="170" y="3828"/>
                  </a:cubicBezTo>
                  <a:cubicBezTo>
                    <a:pt x="293" y="3508"/>
                    <a:pt x="418" y="3184"/>
                    <a:pt x="517" y="2856"/>
                  </a:cubicBezTo>
                  <a:cubicBezTo>
                    <a:pt x="608" y="2564"/>
                    <a:pt x="668" y="2264"/>
                    <a:pt x="700" y="1962"/>
                  </a:cubicBezTo>
                  <a:cubicBezTo>
                    <a:pt x="710" y="1841"/>
                    <a:pt x="712" y="1720"/>
                    <a:pt x="707" y="1599"/>
                  </a:cubicBezTo>
                  <a:cubicBezTo>
                    <a:pt x="697" y="1316"/>
                    <a:pt x="657" y="1032"/>
                    <a:pt x="638" y="752"/>
                  </a:cubicBezTo>
                  <a:cubicBezTo>
                    <a:pt x="636" y="749"/>
                    <a:pt x="640" y="746"/>
                    <a:pt x="643" y="746"/>
                  </a:cubicBezTo>
                  <a:cubicBezTo>
                    <a:pt x="644" y="745"/>
                    <a:pt x="644" y="745"/>
                    <a:pt x="645" y="745"/>
                  </a:cubicBezTo>
                  <a:cubicBezTo>
                    <a:pt x="648" y="745"/>
                    <a:pt x="650" y="748"/>
                    <a:pt x="651" y="752"/>
                  </a:cubicBezTo>
                  <a:cubicBezTo>
                    <a:pt x="672" y="991"/>
                    <a:pt x="714" y="1234"/>
                    <a:pt x="732" y="1475"/>
                  </a:cubicBezTo>
                  <a:cubicBezTo>
                    <a:pt x="745" y="1638"/>
                    <a:pt x="745" y="1801"/>
                    <a:pt x="732" y="1963"/>
                  </a:cubicBezTo>
                  <a:cubicBezTo>
                    <a:pt x="702" y="2267"/>
                    <a:pt x="631" y="2567"/>
                    <a:pt x="544" y="2862"/>
                  </a:cubicBezTo>
                  <a:cubicBezTo>
                    <a:pt x="460" y="3151"/>
                    <a:pt x="358" y="3434"/>
                    <a:pt x="257" y="3716"/>
                  </a:cubicBezTo>
                  <a:cubicBezTo>
                    <a:pt x="717" y="2991"/>
                    <a:pt x="984" y="2201"/>
                    <a:pt x="1012" y="1309"/>
                  </a:cubicBezTo>
                  <a:cubicBezTo>
                    <a:pt x="1024" y="967"/>
                    <a:pt x="999" y="598"/>
                    <a:pt x="876" y="274"/>
                  </a:cubicBezTo>
                  <a:cubicBezTo>
                    <a:pt x="850" y="204"/>
                    <a:pt x="781" y="1"/>
                    <a:pt x="67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848;p40">
              <a:extLst>
                <a:ext uri="{FF2B5EF4-FFF2-40B4-BE49-F238E27FC236}">
                  <a16:creationId xmlns:a16="http://schemas.microsoft.com/office/drawing/2014/main" xmlns="" id="{AB727AAE-B7D3-599F-918D-16DBC180F168}"/>
                </a:ext>
              </a:extLst>
            </p:cNvPr>
            <p:cNvSpPr/>
            <p:nvPr/>
          </p:nvSpPr>
          <p:spPr>
            <a:xfrm>
              <a:off x="7700058" y="2939579"/>
              <a:ext cx="122286" cy="392224"/>
            </a:xfrm>
            <a:custGeom>
              <a:avLst/>
              <a:gdLst/>
              <a:ahLst/>
              <a:cxnLst/>
              <a:rect l="l" t="t" r="r" b="b"/>
              <a:pathLst>
                <a:path w="1157" h="3711" extrusionOk="0">
                  <a:moveTo>
                    <a:pt x="326" y="1"/>
                  </a:moveTo>
                  <a:cubicBezTo>
                    <a:pt x="294" y="1"/>
                    <a:pt x="263" y="13"/>
                    <a:pt x="235" y="44"/>
                  </a:cubicBezTo>
                  <a:cubicBezTo>
                    <a:pt x="1" y="309"/>
                    <a:pt x="274" y="918"/>
                    <a:pt x="343" y="1198"/>
                  </a:cubicBezTo>
                  <a:cubicBezTo>
                    <a:pt x="542" y="2016"/>
                    <a:pt x="806" y="2866"/>
                    <a:pt x="648" y="3710"/>
                  </a:cubicBezTo>
                  <a:cubicBezTo>
                    <a:pt x="666" y="3683"/>
                    <a:pt x="683" y="3656"/>
                    <a:pt x="702" y="3631"/>
                  </a:cubicBezTo>
                  <a:cubicBezTo>
                    <a:pt x="735" y="3568"/>
                    <a:pt x="764" y="3506"/>
                    <a:pt x="791" y="3442"/>
                  </a:cubicBezTo>
                  <a:cubicBezTo>
                    <a:pt x="791" y="3370"/>
                    <a:pt x="797" y="3299"/>
                    <a:pt x="797" y="3284"/>
                  </a:cubicBezTo>
                  <a:lnTo>
                    <a:pt x="802" y="2699"/>
                  </a:lnTo>
                  <a:cubicBezTo>
                    <a:pt x="797" y="2404"/>
                    <a:pt x="822" y="2112"/>
                    <a:pt x="822" y="1818"/>
                  </a:cubicBezTo>
                  <a:cubicBezTo>
                    <a:pt x="822" y="1692"/>
                    <a:pt x="817" y="1567"/>
                    <a:pt x="802" y="1442"/>
                  </a:cubicBezTo>
                  <a:cubicBezTo>
                    <a:pt x="792" y="1345"/>
                    <a:pt x="774" y="1250"/>
                    <a:pt x="749" y="1156"/>
                  </a:cubicBezTo>
                  <a:cubicBezTo>
                    <a:pt x="712" y="1013"/>
                    <a:pt x="665" y="872"/>
                    <a:pt x="623" y="731"/>
                  </a:cubicBezTo>
                  <a:cubicBezTo>
                    <a:pt x="621" y="726"/>
                    <a:pt x="625" y="723"/>
                    <a:pt x="628" y="721"/>
                  </a:cubicBezTo>
                  <a:cubicBezTo>
                    <a:pt x="631" y="721"/>
                    <a:pt x="635" y="723"/>
                    <a:pt x="636" y="726"/>
                  </a:cubicBezTo>
                  <a:cubicBezTo>
                    <a:pt x="682" y="869"/>
                    <a:pt x="732" y="1006"/>
                    <a:pt x="772" y="1149"/>
                  </a:cubicBezTo>
                  <a:cubicBezTo>
                    <a:pt x="799" y="1245"/>
                    <a:pt x="821" y="1340"/>
                    <a:pt x="834" y="1439"/>
                  </a:cubicBezTo>
                  <a:cubicBezTo>
                    <a:pt x="853" y="1563"/>
                    <a:pt x="863" y="1689"/>
                    <a:pt x="868" y="1817"/>
                  </a:cubicBezTo>
                  <a:cubicBezTo>
                    <a:pt x="878" y="2110"/>
                    <a:pt x="864" y="2402"/>
                    <a:pt x="879" y="2697"/>
                  </a:cubicBezTo>
                  <a:lnTo>
                    <a:pt x="884" y="3192"/>
                  </a:lnTo>
                  <a:cubicBezTo>
                    <a:pt x="1136" y="2459"/>
                    <a:pt x="1156" y="1657"/>
                    <a:pt x="970" y="896"/>
                  </a:cubicBezTo>
                  <a:cubicBezTo>
                    <a:pt x="900" y="607"/>
                    <a:pt x="781" y="290"/>
                    <a:pt x="534" y="106"/>
                  </a:cubicBezTo>
                  <a:cubicBezTo>
                    <a:pt x="478" y="64"/>
                    <a:pt x="399" y="1"/>
                    <a:pt x="32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849;p40">
              <a:extLst>
                <a:ext uri="{FF2B5EF4-FFF2-40B4-BE49-F238E27FC236}">
                  <a16:creationId xmlns:a16="http://schemas.microsoft.com/office/drawing/2014/main" xmlns="" id="{F47DE917-7EC5-D594-14C7-7C986BA5ED11}"/>
                </a:ext>
              </a:extLst>
            </p:cNvPr>
            <p:cNvSpPr/>
            <p:nvPr/>
          </p:nvSpPr>
          <p:spPr>
            <a:xfrm>
              <a:off x="7841897" y="3147793"/>
              <a:ext cx="389688" cy="124189"/>
            </a:xfrm>
            <a:custGeom>
              <a:avLst/>
              <a:gdLst/>
              <a:ahLst/>
              <a:cxnLst/>
              <a:rect l="l" t="t" r="r" b="b"/>
              <a:pathLst>
                <a:path w="3687" h="1175" extrusionOk="0">
                  <a:moveTo>
                    <a:pt x="2661" y="1"/>
                  </a:moveTo>
                  <a:cubicBezTo>
                    <a:pt x="2505" y="1"/>
                    <a:pt x="2381" y="9"/>
                    <a:pt x="2347" y="14"/>
                  </a:cubicBezTo>
                  <a:cubicBezTo>
                    <a:pt x="1592" y="127"/>
                    <a:pt x="819" y="452"/>
                    <a:pt x="205" y="938"/>
                  </a:cubicBezTo>
                  <a:lnTo>
                    <a:pt x="202" y="942"/>
                  </a:lnTo>
                  <a:cubicBezTo>
                    <a:pt x="280" y="898"/>
                    <a:pt x="363" y="856"/>
                    <a:pt x="447" y="819"/>
                  </a:cubicBezTo>
                  <a:cubicBezTo>
                    <a:pt x="614" y="746"/>
                    <a:pt x="787" y="687"/>
                    <a:pt x="956" y="631"/>
                  </a:cubicBezTo>
                  <a:cubicBezTo>
                    <a:pt x="1300" y="517"/>
                    <a:pt x="1654" y="432"/>
                    <a:pt x="2013" y="373"/>
                  </a:cubicBezTo>
                  <a:cubicBezTo>
                    <a:pt x="2370" y="320"/>
                    <a:pt x="2733" y="291"/>
                    <a:pt x="3095" y="289"/>
                  </a:cubicBezTo>
                  <a:cubicBezTo>
                    <a:pt x="3107" y="289"/>
                    <a:pt x="3117" y="298"/>
                    <a:pt x="3118" y="311"/>
                  </a:cubicBezTo>
                  <a:cubicBezTo>
                    <a:pt x="3118" y="323"/>
                    <a:pt x="3108" y="333"/>
                    <a:pt x="3095" y="335"/>
                  </a:cubicBezTo>
                  <a:cubicBezTo>
                    <a:pt x="2738" y="353"/>
                    <a:pt x="2380" y="395"/>
                    <a:pt x="2028" y="462"/>
                  </a:cubicBezTo>
                  <a:cubicBezTo>
                    <a:pt x="1674" y="524"/>
                    <a:pt x="1327" y="613"/>
                    <a:pt x="987" y="724"/>
                  </a:cubicBezTo>
                  <a:cubicBezTo>
                    <a:pt x="787" y="786"/>
                    <a:pt x="581" y="860"/>
                    <a:pt x="381" y="942"/>
                  </a:cubicBezTo>
                  <a:cubicBezTo>
                    <a:pt x="279" y="984"/>
                    <a:pt x="178" y="1029"/>
                    <a:pt x="83" y="1079"/>
                  </a:cubicBezTo>
                  <a:cubicBezTo>
                    <a:pt x="54" y="1111"/>
                    <a:pt x="27" y="1143"/>
                    <a:pt x="0" y="1175"/>
                  </a:cubicBezTo>
                  <a:cubicBezTo>
                    <a:pt x="676" y="813"/>
                    <a:pt x="1597" y="890"/>
                    <a:pt x="2310" y="798"/>
                  </a:cubicBezTo>
                  <a:cubicBezTo>
                    <a:pt x="2676" y="751"/>
                    <a:pt x="3244" y="714"/>
                    <a:pt x="3472" y="377"/>
                  </a:cubicBezTo>
                  <a:cubicBezTo>
                    <a:pt x="3687" y="58"/>
                    <a:pt x="3067" y="1"/>
                    <a:pt x="266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850;p40">
              <a:extLst>
                <a:ext uri="{FF2B5EF4-FFF2-40B4-BE49-F238E27FC236}">
                  <a16:creationId xmlns:a16="http://schemas.microsoft.com/office/drawing/2014/main" xmlns="" id="{BE09D3B1-C250-7BBA-88FE-8749000B0E7F}"/>
                </a:ext>
              </a:extLst>
            </p:cNvPr>
            <p:cNvSpPr/>
            <p:nvPr/>
          </p:nvSpPr>
          <p:spPr>
            <a:xfrm>
              <a:off x="8332733" y="3140395"/>
              <a:ext cx="182531" cy="148603"/>
            </a:xfrm>
            <a:custGeom>
              <a:avLst/>
              <a:gdLst/>
              <a:ahLst/>
              <a:cxnLst/>
              <a:rect l="l" t="t" r="r" b="b"/>
              <a:pathLst>
                <a:path w="1727" h="1406" extrusionOk="0">
                  <a:moveTo>
                    <a:pt x="1620" y="0"/>
                  </a:moveTo>
                  <a:cubicBezTo>
                    <a:pt x="1620" y="0"/>
                    <a:pt x="1619" y="0"/>
                    <a:pt x="1618" y="0"/>
                  </a:cubicBezTo>
                  <a:cubicBezTo>
                    <a:pt x="1393" y="4"/>
                    <a:pt x="1156" y="286"/>
                    <a:pt x="1010" y="430"/>
                  </a:cubicBezTo>
                  <a:cubicBezTo>
                    <a:pt x="667" y="765"/>
                    <a:pt x="366" y="1111"/>
                    <a:pt x="1" y="1406"/>
                  </a:cubicBezTo>
                  <a:lnTo>
                    <a:pt x="162" y="1369"/>
                  </a:lnTo>
                  <a:cubicBezTo>
                    <a:pt x="192" y="1349"/>
                    <a:pt x="222" y="1325"/>
                    <a:pt x="251" y="1302"/>
                  </a:cubicBezTo>
                  <a:cubicBezTo>
                    <a:pt x="356" y="1213"/>
                    <a:pt x="454" y="1112"/>
                    <a:pt x="549" y="1029"/>
                  </a:cubicBezTo>
                  <a:cubicBezTo>
                    <a:pt x="660" y="933"/>
                    <a:pt x="774" y="841"/>
                    <a:pt x="885" y="742"/>
                  </a:cubicBezTo>
                  <a:cubicBezTo>
                    <a:pt x="957" y="678"/>
                    <a:pt x="1027" y="609"/>
                    <a:pt x="1093" y="537"/>
                  </a:cubicBezTo>
                  <a:cubicBezTo>
                    <a:pt x="1097" y="533"/>
                    <a:pt x="1103" y="531"/>
                    <a:pt x="1109" y="531"/>
                  </a:cubicBezTo>
                  <a:cubicBezTo>
                    <a:pt x="1114" y="531"/>
                    <a:pt x="1120" y="532"/>
                    <a:pt x="1125" y="535"/>
                  </a:cubicBezTo>
                  <a:cubicBezTo>
                    <a:pt x="1133" y="544"/>
                    <a:pt x="1135" y="559"/>
                    <a:pt x="1126" y="567"/>
                  </a:cubicBezTo>
                  <a:cubicBezTo>
                    <a:pt x="1059" y="641"/>
                    <a:pt x="989" y="710"/>
                    <a:pt x="915" y="775"/>
                  </a:cubicBezTo>
                  <a:cubicBezTo>
                    <a:pt x="806" y="874"/>
                    <a:pt x="692" y="966"/>
                    <a:pt x="579" y="1064"/>
                  </a:cubicBezTo>
                  <a:cubicBezTo>
                    <a:pt x="484" y="1148"/>
                    <a:pt x="387" y="1250"/>
                    <a:pt x="281" y="1337"/>
                  </a:cubicBezTo>
                  <a:cubicBezTo>
                    <a:pt x="279" y="1339"/>
                    <a:pt x="276" y="1341"/>
                    <a:pt x="272" y="1344"/>
                  </a:cubicBezTo>
                  <a:lnTo>
                    <a:pt x="350" y="1325"/>
                  </a:lnTo>
                  <a:cubicBezTo>
                    <a:pt x="392" y="1317"/>
                    <a:pt x="432" y="1309"/>
                    <a:pt x="474" y="1300"/>
                  </a:cubicBezTo>
                  <a:cubicBezTo>
                    <a:pt x="841" y="1133"/>
                    <a:pt x="1187" y="926"/>
                    <a:pt x="1457" y="609"/>
                  </a:cubicBezTo>
                  <a:cubicBezTo>
                    <a:pt x="1567" y="483"/>
                    <a:pt x="1648" y="334"/>
                    <a:pt x="1693" y="173"/>
                  </a:cubicBezTo>
                  <a:cubicBezTo>
                    <a:pt x="1713" y="95"/>
                    <a:pt x="1726" y="0"/>
                    <a:pt x="162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851;p40">
              <a:extLst>
                <a:ext uri="{FF2B5EF4-FFF2-40B4-BE49-F238E27FC236}">
                  <a16:creationId xmlns:a16="http://schemas.microsoft.com/office/drawing/2014/main" xmlns="" id="{0AD6BEA2-2B08-37C4-3132-DBF876B272DF}"/>
                </a:ext>
              </a:extLst>
            </p:cNvPr>
            <p:cNvSpPr/>
            <p:nvPr/>
          </p:nvSpPr>
          <p:spPr>
            <a:xfrm>
              <a:off x="8301765" y="3312356"/>
              <a:ext cx="200393" cy="64155"/>
            </a:xfrm>
            <a:custGeom>
              <a:avLst/>
              <a:gdLst/>
              <a:ahLst/>
              <a:cxnLst/>
              <a:rect l="l" t="t" r="r" b="b"/>
              <a:pathLst>
                <a:path w="1896" h="607" extrusionOk="0">
                  <a:moveTo>
                    <a:pt x="285" y="0"/>
                  </a:moveTo>
                  <a:lnTo>
                    <a:pt x="227" y="17"/>
                  </a:lnTo>
                  <a:cubicBezTo>
                    <a:pt x="342" y="46"/>
                    <a:pt x="458" y="79"/>
                    <a:pt x="572" y="119"/>
                  </a:cubicBezTo>
                  <a:cubicBezTo>
                    <a:pt x="807" y="203"/>
                    <a:pt x="1033" y="312"/>
                    <a:pt x="1255" y="420"/>
                  </a:cubicBezTo>
                  <a:cubicBezTo>
                    <a:pt x="1267" y="424"/>
                    <a:pt x="1262" y="439"/>
                    <a:pt x="1251" y="439"/>
                  </a:cubicBezTo>
                  <a:cubicBezTo>
                    <a:pt x="1250" y="439"/>
                    <a:pt x="1248" y="439"/>
                    <a:pt x="1246" y="438"/>
                  </a:cubicBezTo>
                  <a:cubicBezTo>
                    <a:pt x="1059" y="358"/>
                    <a:pt x="866" y="285"/>
                    <a:pt x="669" y="215"/>
                  </a:cubicBezTo>
                  <a:cubicBezTo>
                    <a:pt x="490" y="151"/>
                    <a:pt x="311" y="89"/>
                    <a:pt x="128" y="42"/>
                  </a:cubicBezTo>
                  <a:lnTo>
                    <a:pt x="0" y="77"/>
                  </a:lnTo>
                  <a:cubicBezTo>
                    <a:pt x="337" y="124"/>
                    <a:pt x="651" y="334"/>
                    <a:pt x="965" y="460"/>
                  </a:cubicBezTo>
                  <a:cubicBezTo>
                    <a:pt x="1122" y="524"/>
                    <a:pt x="1294" y="607"/>
                    <a:pt x="1468" y="607"/>
                  </a:cubicBezTo>
                  <a:cubicBezTo>
                    <a:pt x="1498" y="607"/>
                    <a:pt x="1528" y="605"/>
                    <a:pt x="1558" y="599"/>
                  </a:cubicBezTo>
                  <a:cubicBezTo>
                    <a:pt x="1896" y="539"/>
                    <a:pt x="1568" y="272"/>
                    <a:pt x="1392" y="218"/>
                  </a:cubicBezTo>
                  <a:cubicBezTo>
                    <a:pt x="1263" y="180"/>
                    <a:pt x="1131" y="175"/>
                    <a:pt x="998" y="148"/>
                  </a:cubicBezTo>
                  <a:cubicBezTo>
                    <a:pt x="760" y="98"/>
                    <a:pt x="525" y="36"/>
                    <a:pt x="285"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852;p40">
              <a:extLst>
                <a:ext uri="{FF2B5EF4-FFF2-40B4-BE49-F238E27FC236}">
                  <a16:creationId xmlns:a16="http://schemas.microsoft.com/office/drawing/2014/main" xmlns="" id="{A161957E-1F33-2454-E56D-F798A2D92B70}"/>
                </a:ext>
              </a:extLst>
            </p:cNvPr>
            <p:cNvSpPr/>
            <p:nvPr/>
          </p:nvSpPr>
          <p:spPr>
            <a:xfrm>
              <a:off x="7552723" y="3115874"/>
              <a:ext cx="146384" cy="419704"/>
            </a:xfrm>
            <a:custGeom>
              <a:avLst/>
              <a:gdLst/>
              <a:ahLst/>
              <a:cxnLst/>
              <a:rect l="l" t="t" r="r" b="b"/>
              <a:pathLst>
                <a:path w="1385" h="3971" extrusionOk="0">
                  <a:moveTo>
                    <a:pt x="359" y="0"/>
                  </a:moveTo>
                  <a:cubicBezTo>
                    <a:pt x="308" y="0"/>
                    <a:pt x="260" y="23"/>
                    <a:pt x="227" y="85"/>
                  </a:cubicBezTo>
                  <a:cubicBezTo>
                    <a:pt x="1" y="507"/>
                    <a:pt x="346" y="1222"/>
                    <a:pt x="494" y="1611"/>
                  </a:cubicBezTo>
                  <a:cubicBezTo>
                    <a:pt x="779" y="2356"/>
                    <a:pt x="1116" y="3159"/>
                    <a:pt x="1111" y="3971"/>
                  </a:cubicBezTo>
                  <a:cubicBezTo>
                    <a:pt x="1130" y="3921"/>
                    <a:pt x="1146" y="3870"/>
                    <a:pt x="1163" y="3820"/>
                  </a:cubicBezTo>
                  <a:cubicBezTo>
                    <a:pt x="1168" y="3810"/>
                    <a:pt x="1171" y="3798"/>
                    <a:pt x="1177" y="3787"/>
                  </a:cubicBezTo>
                  <a:cubicBezTo>
                    <a:pt x="1170" y="3785"/>
                    <a:pt x="1165" y="3780"/>
                    <a:pt x="1161" y="3773"/>
                  </a:cubicBezTo>
                  <a:lnTo>
                    <a:pt x="1128" y="3464"/>
                  </a:lnTo>
                  <a:lnTo>
                    <a:pt x="1046" y="2673"/>
                  </a:lnTo>
                  <a:lnTo>
                    <a:pt x="838" y="1848"/>
                  </a:lnTo>
                  <a:cubicBezTo>
                    <a:pt x="784" y="1578"/>
                    <a:pt x="739" y="1311"/>
                    <a:pt x="675" y="1046"/>
                  </a:cubicBezTo>
                  <a:cubicBezTo>
                    <a:pt x="635" y="870"/>
                    <a:pt x="583" y="695"/>
                    <a:pt x="519" y="526"/>
                  </a:cubicBezTo>
                  <a:cubicBezTo>
                    <a:pt x="517" y="521"/>
                    <a:pt x="519" y="518"/>
                    <a:pt x="524" y="516"/>
                  </a:cubicBezTo>
                  <a:cubicBezTo>
                    <a:pt x="525" y="515"/>
                    <a:pt x="526" y="515"/>
                    <a:pt x="527" y="515"/>
                  </a:cubicBezTo>
                  <a:cubicBezTo>
                    <a:pt x="530" y="515"/>
                    <a:pt x="533" y="517"/>
                    <a:pt x="534" y="519"/>
                  </a:cubicBezTo>
                  <a:cubicBezTo>
                    <a:pt x="605" y="689"/>
                    <a:pt x="663" y="861"/>
                    <a:pt x="710" y="1037"/>
                  </a:cubicBezTo>
                  <a:cubicBezTo>
                    <a:pt x="782" y="1301"/>
                    <a:pt x="833" y="1567"/>
                    <a:pt x="895" y="1836"/>
                  </a:cubicBezTo>
                  <a:cubicBezTo>
                    <a:pt x="937" y="2030"/>
                    <a:pt x="1002" y="2218"/>
                    <a:pt x="1051" y="2411"/>
                  </a:cubicBezTo>
                  <a:cubicBezTo>
                    <a:pt x="1073" y="2493"/>
                    <a:pt x="1089" y="2579"/>
                    <a:pt x="1101" y="2664"/>
                  </a:cubicBezTo>
                  <a:lnTo>
                    <a:pt x="1177" y="3459"/>
                  </a:lnTo>
                  <a:lnTo>
                    <a:pt x="1203" y="3714"/>
                  </a:lnTo>
                  <a:cubicBezTo>
                    <a:pt x="1208" y="3699"/>
                    <a:pt x="1215" y="3686"/>
                    <a:pt x="1220" y="3671"/>
                  </a:cubicBezTo>
                  <a:cubicBezTo>
                    <a:pt x="1385" y="2834"/>
                    <a:pt x="1381" y="1945"/>
                    <a:pt x="1135" y="1135"/>
                  </a:cubicBezTo>
                  <a:cubicBezTo>
                    <a:pt x="1031" y="798"/>
                    <a:pt x="885" y="403"/>
                    <a:pt x="633" y="147"/>
                  </a:cubicBezTo>
                  <a:cubicBezTo>
                    <a:pt x="571" y="83"/>
                    <a:pt x="457" y="0"/>
                    <a:pt x="359"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853;p40">
              <a:extLst>
                <a:ext uri="{FF2B5EF4-FFF2-40B4-BE49-F238E27FC236}">
                  <a16:creationId xmlns:a16="http://schemas.microsoft.com/office/drawing/2014/main" xmlns="" id="{9E22DA99-F512-F735-06BF-D33DC6FB3A91}"/>
                </a:ext>
              </a:extLst>
            </p:cNvPr>
            <p:cNvSpPr/>
            <p:nvPr/>
          </p:nvSpPr>
          <p:spPr>
            <a:xfrm>
              <a:off x="8111836" y="3404837"/>
              <a:ext cx="170693" cy="153148"/>
            </a:xfrm>
            <a:custGeom>
              <a:avLst/>
              <a:gdLst/>
              <a:ahLst/>
              <a:cxnLst/>
              <a:rect l="l" t="t" r="r" b="b"/>
              <a:pathLst>
                <a:path w="1615" h="1449" extrusionOk="0">
                  <a:moveTo>
                    <a:pt x="1" y="1"/>
                  </a:moveTo>
                  <a:lnTo>
                    <a:pt x="1" y="1"/>
                  </a:lnTo>
                  <a:cubicBezTo>
                    <a:pt x="58" y="26"/>
                    <a:pt x="113" y="53"/>
                    <a:pt x="169" y="81"/>
                  </a:cubicBezTo>
                  <a:cubicBezTo>
                    <a:pt x="269" y="132"/>
                    <a:pt x="365" y="192"/>
                    <a:pt x="455" y="259"/>
                  </a:cubicBezTo>
                  <a:cubicBezTo>
                    <a:pt x="573" y="350"/>
                    <a:pt x="682" y="450"/>
                    <a:pt x="781" y="563"/>
                  </a:cubicBezTo>
                  <a:cubicBezTo>
                    <a:pt x="927" y="729"/>
                    <a:pt x="1053" y="915"/>
                    <a:pt x="1178" y="1094"/>
                  </a:cubicBezTo>
                  <a:cubicBezTo>
                    <a:pt x="1185" y="1104"/>
                    <a:pt x="1177" y="1114"/>
                    <a:pt x="1168" y="1114"/>
                  </a:cubicBezTo>
                  <a:cubicBezTo>
                    <a:pt x="1164" y="1114"/>
                    <a:pt x="1161" y="1112"/>
                    <a:pt x="1158" y="1108"/>
                  </a:cubicBezTo>
                  <a:cubicBezTo>
                    <a:pt x="1026" y="938"/>
                    <a:pt x="886" y="766"/>
                    <a:pt x="736" y="605"/>
                  </a:cubicBezTo>
                  <a:cubicBezTo>
                    <a:pt x="638" y="497"/>
                    <a:pt x="531" y="397"/>
                    <a:pt x="419" y="306"/>
                  </a:cubicBezTo>
                  <a:cubicBezTo>
                    <a:pt x="331" y="241"/>
                    <a:pt x="239" y="182"/>
                    <a:pt x="143" y="130"/>
                  </a:cubicBezTo>
                  <a:cubicBezTo>
                    <a:pt x="105" y="110"/>
                    <a:pt x="68" y="91"/>
                    <a:pt x="29" y="73"/>
                  </a:cubicBezTo>
                  <a:lnTo>
                    <a:pt x="29" y="73"/>
                  </a:lnTo>
                  <a:cubicBezTo>
                    <a:pt x="336" y="303"/>
                    <a:pt x="586" y="610"/>
                    <a:pt x="806" y="913"/>
                  </a:cubicBezTo>
                  <a:cubicBezTo>
                    <a:pt x="947" y="1106"/>
                    <a:pt x="1094" y="1405"/>
                    <a:pt x="1356" y="1445"/>
                  </a:cubicBezTo>
                  <a:cubicBezTo>
                    <a:pt x="1369" y="1447"/>
                    <a:pt x="1381" y="1448"/>
                    <a:pt x="1392" y="1448"/>
                  </a:cubicBezTo>
                  <a:cubicBezTo>
                    <a:pt x="1615" y="1448"/>
                    <a:pt x="1327" y="1018"/>
                    <a:pt x="1281" y="955"/>
                  </a:cubicBezTo>
                  <a:cubicBezTo>
                    <a:pt x="1262" y="930"/>
                    <a:pt x="1244" y="905"/>
                    <a:pt x="1224" y="881"/>
                  </a:cubicBezTo>
                  <a:cubicBezTo>
                    <a:pt x="1200" y="855"/>
                    <a:pt x="1175" y="829"/>
                    <a:pt x="1150" y="803"/>
                  </a:cubicBezTo>
                  <a:cubicBezTo>
                    <a:pt x="799" y="424"/>
                    <a:pt x="455" y="192"/>
                    <a:pt x="26" y="3"/>
                  </a:cubicBezTo>
                  <a:lnTo>
                    <a:pt x="1" y="1"/>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854;p40">
              <a:extLst>
                <a:ext uri="{FF2B5EF4-FFF2-40B4-BE49-F238E27FC236}">
                  <a16:creationId xmlns:a16="http://schemas.microsoft.com/office/drawing/2014/main" xmlns="" id="{E16E6622-BCE7-EFF6-1AE2-6C4EDADA7FD3}"/>
                </a:ext>
              </a:extLst>
            </p:cNvPr>
            <p:cNvSpPr/>
            <p:nvPr/>
          </p:nvSpPr>
          <p:spPr>
            <a:xfrm>
              <a:off x="7829849" y="3432000"/>
              <a:ext cx="181579" cy="113725"/>
            </a:xfrm>
            <a:custGeom>
              <a:avLst/>
              <a:gdLst/>
              <a:ahLst/>
              <a:cxnLst/>
              <a:rect l="l" t="t" r="r" b="b"/>
              <a:pathLst>
                <a:path w="1718" h="1076" extrusionOk="0">
                  <a:moveTo>
                    <a:pt x="176" y="0"/>
                  </a:moveTo>
                  <a:cubicBezTo>
                    <a:pt x="316" y="27"/>
                    <a:pt x="452" y="68"/>
                    <a:pt x="581" y="125"/>
                  </a:cubicBezTo>
                  <a:cubicBezTo>
                    <a:pt x="871" y="252"/>
                    <a:pt x="1129" y="447"/>
                    <a:pt x="1391" y="655"/>
                  </a:cubicBezTo>
                  <a:cubicBezTo>
                    <a:pt x="1396" y="660"/>
                    <a:pt x="1392" y="669"/>
                    <a:pt x="1385" y="669"/>
                  </a:cubicBezTo>
                  <a:cubicBezTo>
                    <a:pt x="1384" y="669"/>
                    <a:pt x="1382" y="669"/>
                    <a:pt x="1381" y="668"/>
                  </a:cubicBezTo>
                  <a:cubicBezTo>
                    <a:pt x="1164" y="510"/>
                    <a:pt x="938" y="371"/>
                    <a:pt x="700" y="250"/>
                  </a:cubicBezTo>
                  <a:cubicBezTo>
                    <a:pt x="482" y="143"/>
                    <a:pt x="255" y="59"/>
                    <a:pt x="0" y="26"/>
                  </a:cubicBezTo>
                  <a:lnTo>
                    <a:pt x="0" y="26"/>
                  </a:lnTo>
                  <a:cubicBezTo>
                    <a:pt x="438" y="158"/>
                    <a:pt x="827" y="510"/>
                    <a:pt x="1168" y="796"/>
                  </a:cubicBezTo>
                  <a:cubicBezTo>
                    <a:pt x="1262" y="876"/>
                    <a:pt x="1446" y="1075"/>
                    <a:pt x="1606" y="1075"/>
                  </a:cubicBezTo>
                  <a:cubicBezTo>
                    <a:pt x="1637" y="1075"/>
                    <a:pt x="1668" y="1068"/>
                    <a:pt x="1696" y="1050"/>
                  </a:cubicBezTo>
                  <a:cubicBezTo>
                    <a:pt x="1718" y="1035"/>
                    <a:pt x="1647" y="901"/>
                    <a:pt x="1641" y="889"/>
                  </a:cubicBezTo>
                  <a:cubicBezTo>
                    <a:pt x="1552" y="718"/>
                    <a:pt x="1424" y="576"/>
                    <a:pt x="1277" y="450"/>
                  </a:cubicBezTo>
                  <a:cubicBezTo>
                    <a:pt x="997" y="212"/>
                    <a:pt x="576" y="12"/>
                    <a:pt x="17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855;p40">
              <a:extLst>
                <a:ext uri="{FF2B5EF4-FFF2-40B4-BE49-F238E27FC236}">
                  <a16:creationId xmlns:a16="http://schemas.microsoft.com/office/drawing/2014/main" xmlns="" id="{C6234007-ECDD-CE9D-AD9E-F8CE7963C257}"/>
                </a:ext>
              </a:extLst>
            </p:cNvPr>
            <p:cNvSpPr/>
            <p:nvPr/>
          </p:nvSpPr>
          <p:spPr>
            <a:xfrm>
              <a:off x="8032144" y="3044320"/>
              <a:ext cx="358191" cy="77578"/>
            </a:xfrm>
            <a:custGeom>
              <a:avLst/>
              <a:gdLst/>
              <a:ahLst/>
              <a:cxnLst/>
              <a:rect l="l" t="t" r="r" b="b"/>
              <a:pathLst>
                <a:path w="3389" h="734" extrusionOk="0">
                  <a:moveTo>
                    <a:pt x="1726" y="1"/>
                  </a:moveTo>
                  <a:cubicBezTo>
                    <a:pt x="1209" y="1"/>
                    <a:pt x="706" y="128"/>
                    <a:pt x="223" y="322"/>
                  </a:cubicBezTo>
                  <a:cubicBezTo>
                    <a:pt x="457" y="280"/>
                    <a:pt x="696" y="260"/>
                    <a:pt x="933" y="260"/>
                  </a:cubicBezTo>
                  <a:cubicBezTo>
                    <a:pt x="942" y="260"/>
                    <a:pt x="952" y="260"/>
                    <a:pt x="961" y="260"/>
                  </a:cubicBezTo>
                  <a:cubicBezTo>
                    <a:pt x="1528" y="264"/>
                    <a:pt x="2088" y="373"/>
                    <a:pt x="2657" y="490"/>
                  </a:cubicBezTo>
                  <a:cubicBezTo>
                    <a:pt x="2662" y="492"/>
                    <a:pt x="2667" y="498"/>
                    <a:pt x="2665" y="503"/>
                  </a:cubicBezTo>
                  <a:cubicBezTo>
                    <a:pt x="2664" y="509"/>
                    <a:pt x="2660" y="514"/>
                    <a:pt x="2654" y="514"/>
                  </a:cubicBezTo>
                  <a:cubicBezTo>
                    <a:pt x="2654" y="514"/>
                    <a:pt x="2653" y="514"/>
                    <a:pt x="2652" y="514"/>
                  </a:cubicBezTo>
                  <a:cubicBezTo>
                    <a:pt x="2085" y="406"/>
                    <a:pt x="1523" y="314"/>
                    <a:pt x="961" y="314"/>
                  </a:cubicBezTo>
                  <a:cubicBezTo>
                    <a:pt x="954" y="314"/>
                    <a:pt x="946" y="314"/>
                    <a:pt x="938" y="314"/>
                  </a:cubicBezTo>
                  <a:cubicBezTo>
                    <a:pt x="641" y="314"/>
                    <a:pt x="343" y="346"/>
                    <a:pt x="52" y="410"/>
                  </a:cubicBezTo>
                  <a:lnTo>
                    <a:pt x="0" y="450"/>
                  </a:lnTo>
                  <a:cubicBezTo>
                    <a:pt x="191" y="413"/>
                    <a:pt x="389" y="398"/>
                    <a:pt x="589" y="398"/>
                  </a:cubicBezTo>
                  <a:cubicBezTo>
                    <a:pt x="1136" y="398"/>
                    <a:pt x="1703" y="512"/>
                    <a:pt x="2206" y="618"/>
                  </a:cubicBezTo>
                  <a:cubicBezTo>
                    <a:pt x="2352" y="648"/>
                    <a:pt x="2645" y="733"/>
                    <a:pt x="2888" y="733"/>
                  </a:cubicBezTo>
                  <a:cubicBezTo>
                    <a:pt x="3027" y="733"/>
                    <a:pt x="3149" y="705"/>
                    <a:pt x="3217" y="624"/>
                  </a:cubicBezTo>
                  <a:cubicBezTo>
                    <a:pt x="3388" y="418"/>
                    <a:pt x="2858" y="210"/>
                    <a:pt x="2756" y="175"/>
                  </a:cubicBezTo>
                  <a:cubicBezTo>
                    <a:pt x="2706" y="158"/>
                    <a:pt x="2654" y="143"/>
                    <a:pt x="2602" y="128"/>
                  </a:cubicBezTo>
                  <a:cubicBezTo>
                    <a:pt x="2546" y="113"/>
                    <a:pt x="2489" y="98"/>
                    <a:pt x="2434" y="84"/>
                  </a:cubicBezTo>
                  <a:cubicBezTo>
                    <a:pt x="2373" y="71"/>
                    <a:pt x="2313" y="57"/>
                    <a:pt x="2251" y="46"/>
                  </a:cubicBezTo>
                  <a:cubicBezTo>
                    <a:pt x="2075" y="15"/>
                    <a:pt x="1900" y="1"/>
                    <a:pt x="172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856;p40">
              <a:extLst>
                <a:ext uri="{FF2B5EF4-FFF2-40B4-BE49-F238E27FC236}">
                  <a16:creationId xmlns:a16="http://schemas.microsoft.com/office/drawing/2014/main" xmlns="" id="{4A5638B8-3ED2-D093-5BB8-415F92F8FD6E}"/>
                </a:ext>
              </a:extLst>
            </p:cNvPr>
            <p:cNvSpPr/>
            <p:nvPr/>
          </p:nvSpPr>
          <p:spPr>
            <a:xfrm>
              <a:off x="8552256" y="2850903"/>
              <a:ext cx="336947" cy="178303"/>
            </a:xfrm>
            <a:custGeom>
              <a:avLst/>
              <a:gdLst/>
              <a:ahLst/>
              <a:cxnLst/>
              <a:rect l="l" t="t" r="r" b="b"/>
              <a:pathLst>
                <a:path w="3188" h="1687" extrusionOk="0">
                  <a:moveTo>
                    <a:pt x="29" y="0"/>
                  </a:moveTo>
                  <a:lnTo>
                    <a:pt x="29" y="0"/>
                  </a:lnTo>
                  <a:cubicBezTo>
                    <a:pt x="347" y="67"/>
                    <a:pt x="659" y="168"/>
                    <a:pt x="956" y="302"/>
                  </a:cubicBezTo>
                  <a:cubicBezTo>
                    <a:pt x="1290" y="453"/>
                    <a:pt x="1604" y="644"/>
                    <a:pt x="1921" y="866"/>
                  </a:cubicBezTo>
                  <a:cubicBezTo>
                    <a:pt x="2043" y="953"/>
                    <a:pt x="2164" y="1032"/>
                    <a:pt x="2280" y="1121"/>
                  </a:cubicBezTo>
                  <a:cubicBezTo>
                    <a:pt x="2357" y="1181"/>
                    <a:pt x="2431" y="1245"/>
                    <a:pt x="2499" y="1315"/>
                  </a:cubicBezTo>
                  <a:cubicBezTo>
                    <a:pt x="2511" y="1326"/>
                    <a:pt x="2501" y="1342"/>
                    <a:pt x="2488" y="1342"/>
                  </a:cubicBezTo>
                  <a:cubicBezTo>
                    <a:pt x="2485" y="1342"/>
                    <a:pt x="2481" y="1341"/>
                    <a:pt x="2478" y="1337"/>
                  </a:cubicBezTo>
                  <a:cubicBezTo>
                    <a:pt x="2409" y="1270"/>
                    <a:pt x="2335" y="1208"/>
                    <a:pt x="2256" y="1151"/>
                  </a:cubicBezTo>
                  <a:cubicBezTo>
                    <a:pt x="2140" y="1065"/>
                    <a:pt x="2020" y="988"/>
                    <a:pt x="1896" y="906"/>
                  </a:cubicBezTo>
                  <a:cubicBezTo>
                    <a:pt x="1589" y="698"/>
                    <a:pt x="1265" y="517"/>
                    <a:pt x="929" y="363"/>
                  </a:cubicBezTo>
                  <a:cubicBezTo>
                    <a:pt x="631" y="227"/>
                    <a:pt x="321" y="121"/>
                    <a:pt x="0" y="46"/>
                  </a:cubicBezTo>
                  <a:lnTo>
                    <a:pt x="0" y="46"/>
                  </a:lnTo>
                  <a:cubicBezTo>
                    <a:pt x="789" y="312"/>
                    <a:pt x="1461" y="755"/>
                    <a:pt x="2139" y="1243"/>
                  </a:cubicBezTo>
                  <a:cubicBezTo>
                    <a:pt x="2340" y="1388"/>
                    <a:pt x="2545" y="1543"/>
                    <a:pt x="2778" y="1634"/>
                  </a:cubicBezTo>
                  <a:cubicBezTo>
                    <a:pt x="2838" y="1656"/>
                    <a:pt x="2916" y="1686"/>
                    <a:pt x="2986" y="1686"/>
                  </a:cubicBezTo>
                  <a:cubicBezTo>
                    <a:pt x="3016" y="1686"/>
                    <a:pt x="3044" y="1681"/>
                    <a:pt x="3070" y="1668"/>
                  </a:cubicBezTo>
                  <a:cubicBezTo>
                    <a:pt x="3187" y="1607"/>
                    <a:pt x="3048" y="1401"/>
                    <a:pt x="3008" y="1342"/>
                  </a:cubicBezTo>
                  <a:cubicBezTo>
                    <a:pt x="2818" y="1071"/>
                    <a:pt x="2508" y="878"/>
                    <a:pt x="2236" y="703"/>
                  </a:cubicBezTo>
                  <a:cubicBezTo>
                    <a:pt x="1573" y="282"/>
                    <a:pt x="812" y="41"/>
                    <a:pt x="29"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857;p40">
              <a:extLst>
                <a:ext uri="{FF2B5EF4-FFF2-40B4-BE49-F238E27FC236}">
                  <a16:creationId xmlns:a16="http://schemas.microsoft.com/office/drawing/2014/main" xmlns="" id="{182BAE72-0938-0C99-93D8-0FC8468B5848}"/>
                </a:ext>
              </a:extLst>
            </p:cNvPr>
            <p:cNvSpPr/>
            <p:nvPr/>
          </p:nvSpPr>
          <p:spPr>
            <a:xfrm>
              <a:off x="8024111" y="2596819"/>
              <a:ext cx="111294" cy="465364"/>
            </a:xfrm>
            <a:custGeom>
              <a:avLst/>
              <a:gdLst/>
              <a:ahLst/>
              <a:cxnLst/>
              <a:rect l="l" t="t" r="r" b="b"/>
              <a:pathLst>
                <a:path w="1053" h="4403" extrusionOk="0">
                  <a:moveTo>
                    <a:pt x="1046" y="1"/>
                  </a:moveTo>
                  <a:cubicBezTo>
                    <a:pt x="1042" y="1"/>
                    <a:pt x="1039" y="3"/>
                    <a:pt x="1039" y="8"/>
                  </a:cubicBezTo>
                  <a:cubicBezTo>
                    <a:pt x="963" y="588"/>
                    <a:pt x="890" y="1173"/>
                    <a:pt x="794" y="1752"/>
                  </a:cubicBezTo>
                  <a:cubicBezTo>
                    <a:pt x="732" y="2138"/>
                    <a:pt x="660" y="2523"/>
                    <a:pt x="563" y="2903"/>
                  </a:cubicBezTo>
                  <a:cubicBezTo>
                    <a:pt x="509" y="3104"/>
                    <a:pt x="443" y="3303"/>
                    <a:pt x="366" y="3498"/>
                  </a:cubicBezTo>
                  <a:cubicBezTo>
                    <a:pt x="264" y="3761"/>
                    <a:pt x="168" y="4028"/>
                    <a:pt x="49" y="4286"/>
                  </a:cubicBezTo>
                  <a:cubicBezTo>
                    <a:pt x="36" y="4315"/>
                    <a:pt x="17" y="4342"/>
                    <a:pt x="2" y="4370"/>
                  </a:cubicBezTo>
                  <a:cubicBezTo>
                    <a:pt x="1" y="4379"/>
                    <a:pt x="2" y="4389"/>
                    <a:pt x="9" y="4395"/>
                  </a:cubicBezTo>
                  <a:cubicBezTo>
                    <a:pt x="11" y="4399"/>
                    <a:pt x="14" y="4400"/>
                    <a:pt x="17" y="4400"/>
                  </a:cubicBezTo>
                  <a:cubicBezTo>
                    <a:pt x="20" y="4402"/>
                    <a:pt x="23" y="4402"/>
                    <a:pt x="26" y="4402"/>
                  </a:cubicBezTo>
                  <a:cubicBezTo>
                    <a:pt x="35" y="4402"/>
                    <a:pt x="44" y="4396"/>
                    <a:pt x="48" y="4387"/>
                  </a:cubicBezTo>
                  <a:cubicBezTo>
                    <a:pt x="53" y="4363"/>
                    <a:pt x="59" y="4340"/>
                    <a:pt x="64" y="4316"/>
                  </a:cubicBezTo>
                  <a:cubicBezTo>
                    <a:pt x="68" y="4305"/>
                    <a:pt x="69" y="4291"/>
                    <a:pt x="74" y="4280"/>
                  </a:cubicBezTo>
                  <a:cubicBezTo>
                    <a:pt x="175" y="3963"/>
                    <a:pt x="331" y="3669"/>
                    <a:pt x="447" y="3360"/>
                  </a:cubicBezTo>
                  <a:cubicBezTo>
                    <a:pt x="502" y="3213"/>
                    <a:pt x="552" y="3064"/>
                    <a:pt x="594" y="2911"/>
                  </a:cubicBezTo>
                  <a:cubicBezTo>
                    <a:pt x="720" y="2436"/>
                    <a:pt x="817" y="1955"/>
                    <a:pt x="885" y="1468"/>
                  </a:cubicBezTo>
                  <a:cubicBezTo>
                    <a:pt x="955" y="984"/>
                    <a:pt x="999" y="494"/>
                    <a:pt x="1052" y="9"/>
                  </a:cubicBezTo>
                  <a:cubicBezTo>
                    <a:pt x="1052" y="4"/>
                    <a:pt x="1049" y="1"/>
                    <a:pt x="104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858;p40">
              <a:extLst>
                <a:ext uri="{FF2B5EF4-FFF2-40B4-BE49-F238E27FC236}">
                  <a16:creationId xmlns:a16="http://schemas.microsoft.com/office/drawing/2014/main" xmlns="" id="{10A0A647-1EE8-C822-ECE9-131D00590E2F}"/>
                </a:ext>
              </a:extLst>
            </p:cNvPr>
            <p:cNvSpPr/>
            <p:nvPr/>
          </p:nvSpPr>
          <p:spPr>
            <a:xfrm>
              <a:off x="8139316" y="2550948"/>
              <a:ext cx="247109" cy="434396"/>
            </a:xfrm>
            <a:custGeom>
              <a:avLst/>
              <a:gdLst/>
              <a:ahLst/>
              <a:cxnLst/>
              <a:rect l="l" t="t" r="r" b="b"/>
              <a:pathLst>
                <a:path w="2338" h="4110" extrusionOk="0">
                  <a:moveTo>
                    <a:pt x="2328" y="0"/>
                  </a:moveTo>
                  <a:cubicBezTo>
                    <a:pt x="2324" y="0"/>
                    <a:pt x="2320" y="3"/>
                    <a:pt x="2319" y="5"/>
                  </a:cubicBezTo>
                  <a:cubicBezTo>
                    <a:pt x="2270" y="155"/>
                    <a:pt x="2211" y="301"/>
                    <a:pt x="2151" y="448"/>
                  </a:cubicBezTo>
                  <a:cubicBezTo>
                    <a:pt x="2009" y="789"/>
                    <a:pt x="1849" y="1126"/>
                    <a:pt x="1700" y="1456"/>
                  </a:cubicBezTo>
                  <a:cubicBezTo>
                    <a:pt x="1536" y="1830"/>
                    <a:pt x="1368" y="2184"/>
                    <a:pt x="1178" y="2523"/>
                  </a:cubicBezTo>
                  <a:cubicBezTo>
                    <a:pt x="985" y="2870"/>
                    <a:pt x="764" y="3197"/>
                    <a:pt x="516" y="3506"/>
                  </a:cubicBezTo>
                  <a:cubicBezTo>
                    <a:pt x="418" y="3623"/>
                    <a:pt x="328" y="3746"/>
                    <a:pt x="227" y="3860"/>
                  </a:cubicBezTo>
                  <a:cubicBezTo>
                    <a:pt x="162" y="3935"/>
                    <a:pt x="90" y="4006"/>
                    <a:pt x="13" y="4070"/>
                  </a:cubicBezTo>
                  <a:cubicBezTo>
                    <a:pt x="3" y="4078"/>
                    <a:pt x="1" y="4093"/>
                    <a:pt x="8" y="4103"/>
                  </a:cubicBezTo>
                  <a:cubicBezTo>
                    <a:pt x="11" y="4106"/>
                    <a:pt x="16" y="4108"/>
                    <a:pt x="19" y="4110"/>
                  </a:cubicBezTo>
                  <a:lnTo>
                    <a:pt x="83" y="4071"/>
                  </a:lnTo>
                  <a:cubicBezTo>
                    <a:pt x="147" y="4016"/>
                    <a:pt x="207" y="3955"/>
                    <a:pt x="263" y="3892"/>
                  </a:cubicBezTo>
                  <a:cubicBezTo>
                    <a:pt x="365" y="3778"/>
                    <a:pt x="457" y="3655"/>
                    <a:pt x="554" y="3538"/>
                  </a:cubicBezTo>
                  <a:cubicBezTo>
                    <a:pt x="806" y="3229"/>
                    <a:pt x="1032" y="2899"/>
                    <a:pt x="1227" y="2552"/>
                  </a:cubicBezTo>
                  <a:cubicBezTo>
                    <a:pt x="1420" y="2211"/>
                    <a:pt x="1588" y="1856"/>
                    <a:pt x="1754" y="1481"/>
                  </a:cubicBezTo>
                  <a:cubicBezTo>
                    <a:pt x="1876" y="1195"/>
                    <a:pt x="2012" y="905"/>
                    <a:pt x="2131" y="611"/>
                  </a:cubicBezTo>
                  <a:cubicBezTo>
                    <a:pt x="2208" y="413"/>
                    <a:pt x="2277" y="212"/>
                    <a:pt x="2336" y="12"/>
                  </a:cubicBezTo>
                  <a:cubicBezTo>
                    <a:pt x="2337" y="7"/>
                    <a:pt x="2334" y="2"/>
                    <a:pt x="2331" y="0"/>
                  </a:cubicBezTo>
                  <a:cubicBezTo>
                    <a:pt x="2330" y="0"/>
                    <a:pt x="2329" y="0"/>
                    <a:pt x="2328"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859;p40">
              <a:extLst>
                <a:ext uri="{FF2B5EF4-FFF2-40B4-BE49-F238E27FC236}">
                  <a16:creationId xmlns:a16="http://schemas.microsoft.com/office/drawing/2014/main" xmlns="" id="{9E16A0E6-0E2C-F4E4-E68E-F71B4733E0D5}"/>
                </a:ext>
              </a:extLst>
            </p:cNvPr>
            <p:cNvSpPr/>
            <p:nvPr/>
          </p:nvSpPr>
          <p:spPr>
            <a:xfrm>
              <a:off x="8327448" y="2553802"/>
              <a:ext cx="264759" cy="337264"/>
            </a:xfrm>
            <a:custGeom>
              <a:avLst/>
              <a:gdLst/>
              <a:ahLst/>
              <a:cxnLst/>
              <a:rect l="l" t="t" r="r" b="b"/>
              <a:pathLst>
                <a:path w="2505" h="3191" extrusionOk="0">
                  <a:moveTo>
                    <a:pt x="2497" y="1"/>
                  </a:moveTo>
                  <a:cubicBezTo>
                    <a:pt x="2495" y="1"/>
                    <a:pt x="2494" y="2"/>
                    <a:pt x="2493" y="4"/>
                  </a:cubicBezTo>
                  <a:cubicBezTo>
                    <a:pt x="2156" y="587"/>
                    <a:pt x="1778" y="1146"/>
                    <a:pt x="1364" y="1678"/>
                  </a:cubicBezTo>
                  <a:cubicBezTo>
                    <a:pt x="948" y="2213"/>
                    <a:pt x="500" y="2721"/>
                    <a:pt x="9" y="3170"/>
                  </a:cubicBezTo>
                  <a:cubicBezTo>
                    <a:pt x="2" y="3175"/>
                    <a:pt x="0" y="3184"/>
                    <a:pt x="0" y="3190"/>
                  </a:cubicBezTo>
                  <a:cubicBezTo>
                    <a:pt x="36" y="3177"/>
                    <a:pt x="69" y="3162"/>
                    <a:pt x="103" y="3149"/>
                  </a:cubicBezTo>
                  <a:cubicBezTo>
                    <a:pt x="581" y="2711"/>
                    <a:pt x="1020" y="2231"/>
                    <a:pt x="1413" y="1716"/>
                  </a:cubicBezTo>
                  <a:cubicBezTo>
                    <a:pt x="1825" y="1178"/>
                    <a:pt x="2184" y="597"/>
                    <a:pt x="2503" y="9"/>
                  </a:cubicBezTo>
                  <a:cubicBezTo>
                    <a:pt x="2505" y="7"/>
                    <a:pt x="2503" y="4"/>
                    <a:pt x="2501" y="2"/>
                  </a:cubicBezTo>
                  <a:cubicBezTo>
                    <a:pt x="2500" y="1"/>
                    <a:pt x="2498" y="1"/>
                    <a:pt x="249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860;p40">
              <a:extLst>
                <a:ext uri="{FF2B5EF4-FFF2-40B4-BE49-F238E27FC236}">
                  <a16:creationId xmlns:a16="http://schemas.microsoft.com/office/drawing/2014/main" xmlns="" id="{774DDCEF-246B-3125-C414-CC05C9A7F9FA}"/>
                </a:ext>
              </a:extLst>
            </p:cNvPr>
            <p:cNvSpPr/>
            <p:nvPr/>
          </p:nvSpPr>
          <p:spPr>
            <a:xfrm>
              <a:off x="8506280" y="2617429"/>
              <a:ext cx="287695" cy="214767"/>
            </a:xfrm>
            <a:custGeom>
              <a:avLst/>
              <a:gdLst/>
              <a:ahLst/>
              <a:cxnLst/>
              <a:rect l="l" t="t" r="r" b="b"/>
              <a:pathLst>
                <a:path w="2722" h="2032" extrusionOk="0">
                  <a:moveTo>
                    <a:pt x="2696" y="0"/>
                  </a:moveTo>
                  <a:cubicBezTo>
                    <a:pt x="2692" y="0"/>
                    <a:pt x="2688" y="1"/>
                    <a:pt x="2684" y="4"/>
                  </a:cubicBezTo>
                  <a:lnTo>
                    <a:pt x="14" y="2001"/>
                  </a:lnTo>
                  <a:cubicBezTo>
                    <a:pt x="4" y="2008"/>
                    <a:pt x="1" y="2020"/>
                    <a:pt x="6" y="2032"/>
                  </a:cubicBezTo>
                  <a:lnTo>
                    <a:pt x="75" y="2015"/>
                  </a:lnTo>
                  <a:cubicBezTo>
                    <a:pt x="690" y="1562"/>
                    <a:pt x="1311" y="1116"/>
                    <a:pt x="1921" y="653"/>
                  </a:cubicBezTo>
                  <a:cubicBezTo>
                    <a:pt x="2186" y="452"/>
                    <a:pt x="2448" y="242"/>
                    <a:pt x="2708" y="32"/>
                  </a:cubicBezTo>
                  <a:cubicBezTo>
                    <a:pt x="2722" y="20"/>
                    <a:pt x="2711" y="0"/>
                    <a:pt x="269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861;p40">
              <a:extLst>
                <a:ext uri="{FF2B5EF4-FFF2-40B4-BE49-F238E27FC236}">
                  <a16:creationId xmlns:a16="http://schemas.microsoft.com/office/drawing/2014/main" xmlns="" id="{5EFFC477-3495-F1BE-7C00-43371A56023B}"/>
                </a:ext>
              </a:extLst>
            </p:cNvPr>
            <p:cNvSpPr/>
            <p:nvPr/>
          </p:nvSpPr>
          <p:spPr>
            <a:xfrm>
              <a:off x="8804438" y="2804821"/>
              <a:ext cx="246792" cy="30756"/>
            </a:xfrm>
            <a:custGeom>
              <a:avLst/>
              <a:gdLst/>
              <a:ahLst/>
              <a:cxnLst/>
              <a:rect l="l" t="t" r="r" b="b"/>
              <a:pathLst>
                <a:path w="2335" h="291" extrusionOk="0">
                  <a:moveTo>
                    <a:pt x="1" y="0"/>
                  </a:moveTo>
                  <a:cubicBezTo>
                    <a:pt x="21" y="12"/>
                    <a:pt x="21" y="27"/>
                    <a:pt x="45" y="49"/>
                  </a:cubicBezTo>
                  <a:cubicBezTo>
                    <a:pt x="55" y="51"/>
                    <a:pt x="63" y="59"/>
                    <a:pt x="65" y="69"/>
                  </a:cubicBezTo>
                  <a:cubicBezTo>
                    <a:pt x="420" y="77"/>
                    <a:pt x="781" y="104"/>
                    <a:pt x="1142" y="140"/>
                  </a:cubicBezTo>
                  <a:cubicBezTo>
                    <a:pt x="1537" y="180"/>
                    <a:pt x="1933" y="230"/>
                    <a:pt x="2317" y="290"/>
                  </a:cubicBezTo>
                  <a:cubicBezTo>
                    <a:pt x="2324" y="290"/>
                    <a:pt x="2332" y="285"/>
                    <a:pt x="2332" y="279"/>
                  </a:cubicBezTo>
                  <a:cubicBezTo>
                    <a:pt x="2334" y="270"/>
                    <a:pt x="2331" y="264"/>
                    <a:pt x="2322" y="262"/>
                  </a:cubicBezTo>
                  <a:cubicBezTo>
                    <a:pt x="1942" y="190"/>
                    <a:pt x="1547" y="123"/>
                    <a:pt x="1148" y="77"/>
                  </a:cubicBezTo>
                  <a:cubicBezTo>
                    <a:pt x="764" y="32"/>
                    <a:pt x="378" y="7"/>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862;p40">
              <a:extLst>
                <a:ext uri="{FF2B5EF4-FFF2-40B4-BE49-F238E27FC236}">
                  <a16:creationId xmlns:a16="http://schemas.microsoft.com/office/drawing/2014/main" xmlns="" id="{DA5FAB93-984C-FF8A-B500-09F81520B2E7}"/>
                </a:ext>
              </a:extLst>
            </p:cNvPr>
            <p:cNvSpPr/>
            <p:nvPr/>
          </p:nvSpPr>
          <p:spPr>
            <a:xfrm>
              <a:off x="8538410" y="2849846"/>
              <a:ext cx="279345" cy="143002"/>
            </a:xfrm>
            <a:custGeom>
              <a:avLst/>
              <a:gdLst/>
              <a:ahLst/>
              <a:cxnLst/>
              <a:rect l="l" t="t" r="r" b="b"/>
              <a:pathLst>
                <a:path w="2643" h="1353" extrusionOk="0">
                  <a:moveTo>
                    <a:pt x="106" y="0"/>
                  </a:moveTo>
                  <a:cubicBezTo>
                    <a:pt x="71" y="9"/>
                    <a:pt x="36" y="17"/>
                    <a:pt x="0" y="25"/>
                  </a:cubicBezTo>
                  <a:cubicBezTo>
                    <a:pt x="4" y="27"/>
                    <a:pt x="5" y="29"/>
                    <a:pt x="9" y="29"/>
                  </a:cubicBezTo>
                  <a:cubicBezTo>
                    <a:pt x="51" y="37"/>
                    <a:pt x="91" y="47"/>
                    <a:pt x="131" y="56"/>
                  </a:cubicBezTo>
                  <a:cubicBezTo>
                    <a:pt x="452" y="131"/>
                    <a:pt x="762" y="237"/>
                    <a:pt x="1060" y="373"/>
                  </a:cubicBezTo>
                  <a:cubicBezTo>
                    <a:pt x="1396" y="527"/>
                    <a:pt x="1720" y="708"/>
                    <a:pt x="2027" y="916"/>
                  </a:cubicBezTo>
                  <a:cubicBezTo>
                    <a:pt x="2151" y="998"/>
                    <a:pt x="2271" y="1075"/>
                    <a:pt x="2387" y="1161"/>
                  </a:cubicBezTo>
                  <a:cubicBezTo>
                    <a:pt x="2466" y="1218"/>
                    <a:pt x="2540" y="1280"/>
                    <a:pt x="2609" y="1347"/>
                  </a:cubicBezTo>
                  <a:cubicBezTo>
                    <a:pt x="2612" y="1351"/>
                    <a:pt x="2616" y="1352"/>
                    <a:pt x="2619" y="1352"/>
                  </a:cubicBezTo>
                  <a:cubicBezTo>
                    <a:pt x="2632" y="1352"/>
                    <a:pt x="2642" y="1336"/>
                    <a:pt x="2632" y="1325"/>
                  </a:cubicBezTo>
                  <a:cubicBezTo>
                    <a:pt x="2562" y="1255"/>
                    <a:pt x="2488" y="1191"/>
                    <a:pt x="2411" y="1132"/>
                  </a:cubicBezTo>
                  <a:cubicBezTo>
                    <a:pt x="2295" y="1042"/>
                    <a:pt x="2174" y="963"/>
                    <a:pt x="2052" y="878"/>
                  </a:cubicBezTo>
                  <a:cubicBezTo>
                    <a:pt x="1735" y="654"/>
                    <a:pt x="1421" y="463"/>
                    <a:pt x="1087" y="312"/>
                  </a:cubicBezTo>
                  <a:cubicBezTo>
                    <a:pt x="790" y="178"/>
                    <a:pt x="478" y="77"/>
                    <a:pt x="160" y="10"/>
                  </a:cubicBezTo>
                  <a:cubicBezTo>
                    <a:pt x="141" y="7"/>
                    <a:pt x="123" y="4"/>
                    <a:pt x="10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863;p40">
              <a:extLst>
                <a:ext uri="{FF2B5EF4-FFF2-40B4-BE49-F238E27FC236}">
                  <a16:creationId xmlns:a16="http://schemas.microsoft.com/office/drawing/2014/main" xmlns="" id="{75F91949-DB47-1B14-5021-F9FB1D6A7BBB}"/>
                </a:ext>
              </a:extLst>
            </p:cNvPr>
            <p:cNvSpPr/>
            <p:nvPr/>
          </p:nvSpPr>
          <p:spPr>
            <a:xfrm>
              <a:off x="8381880" y="2896457"/>
              <a:ext cx="303443" cy="155156"/>
            </a:xfrm>
            <a:custGeom>
              <a:avLst/>
              <a:gdLst/>
              <a:ahLst/>
              <a:cxnLst/>
              <a:rect l="l" t="t" r="r" b="b"/>
              <a:pathLst>
                <a:path w="2871" h="1468" extrusionOk="0">
                  <a:moveTo>
                    <a:pt x="94" y="0"/>
                  </a:moveTo>
                  <a:cubicBezTo>
                    <a:pt x="64" y="12"/>
                    <a:pt x="31" y="24"/>
                    <a:pt x="0" y="36"/>
                  </a:cubicBezTo>
                  <a:cubicBezTo>
                    <a:pt x="331" y="84"/>
                    <a:pt x="654" y="168"/>
                    <a:pt x="968" y="284"/>
                  </a:cubicBezTo>
                  <a:cubicBezTo>
                    <a:pt x="1292" y="403"/>
                    <a:pt x="1602" y="557"/>
                    <a:pt x="1891" y="745"/>
                  </a:cubicBezTo>
                  <a:lnTo>
                    <a:pt x="2848" y="1466"/>
                  </a:lnTo>
                  <a:cubicBezTo>
                    <a:pt x="2850" y="1467"/>
                    <a:pt x="2852" y="1467"/>
                    <a:pt x="2853" y="1467"/>
                  </a:cubicBezTo>
                  <a:cubicBezTo>
                    <a:pt x="2863" y="1467"/>
                    <a:pt x="2870" y="1455"/>
                    <a:pt x="2862" y="1448"/>
                  </a:cubicBezTo>
                  <a:cubicBezTo>
                    <a:pt x="2707" y="1320"/>
                    <a:pt x="2558" y="1186"/>
                    <a:pt x="2404" y="1060"/>
                  </a:cubicBezTo>
                  <a:cubicBezTo>
                    <a:pt x="2248" y="933"/>
                    <a:pt x="2085" y="814"/>
                    <a:pt x="1919" y="703"/>
                  </a:cubicBezTo>
                  <a:cubicBezTo>
                    <a:pt x="1626" y="514"/>
                    <a:pt x="1314" y="358"/>
                    <a:pt x="985" y="237"/>
                  </a:cubicBezTo>
                  <a:cubicBezTo>
                    <a:pt x="696" y="131"/>
                    <a:pt x="398" y="51"/>
                    <a:pt x="94"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864;p40">
              <a:extLst>
                <a:ext uri="{FF2B5EF4-FFF2-40B4-BE49-F238E27FC236}">
                  <a16:creationId xmlns:a16="http://schemas.microsoft.com/office/drawing/2014/main" xmlns="" id="{0030C798-77C9-9F00-7F35-04455E183DDE}"/>
                </a:ext>
              </a:extLst>
            </p:cNvPr>
            <p:cNvSpPr/>
            <p:nvPr/>
          </p:nvSpPr>
          <p:spPr>
            <a:xfrm>
              <a:off x="8231374" y="2960295"/>
              <a:ext cx="305874" cy="105692"/>
            </a:xfrm>
            <a:custGeom>
              <a:avLst/>
              <a:gdLst/>
              <a:ahLst/>
              <a:cxnLst/>
              <a:rect l="l" t="t" r="r" b="b"/>
              <a:pathLst>
                <a:path w="2894" h="1000" extrusionOk="0">
                  <a:moveTo>
                    <a:pt x="182" y="1"/>
                  </a:moveTo>
                  <a:cubicBezTo>
                    <a:pt x="159" y="1"/>
                    <a:pt x="136" y="1"/>
                    <a:pt x="113" y="2"/>
                  </a:cubicBezTo>
                  <a:cubicBezTo>
                    <a:pt x="76" y="20"/>
                    <a:pt x="37" y="39"/>
                    <a:pt x="0" y="59"/>
                  </a:cubicBezTo>
                  <a:cubicBezTo>
                    <a:pt x="56" y="53"/>
                    <a:pt x="111" y="50"/>
                    <a:pt x="166" y="50"/>
                  </a:cubicBezTo>
                  <a:cubicBezTo>
                    <a:pt x="203" y="50"/>
                    <a:pt x="240" y="51"/>
                    <a:pt x="277" y="54"/>
                  </a:cubicBezTo>
                  <a:cubicBezTo>
                    <a:pt x="445" y="64"/>
                    <a:pt x="613" y="96"/>
                    <a:pt x="777" y="123"/>
                  </a:cubicBezTo>
                  <a:cubicBezTo>
                    <a:pt x="1077" y="175"/>
                    <a:pt x="1371" y="259"/>
                    <a:pt x="1652" y="373"/>
                  </a:cubicBezTo>
                  <a:cubicBezTo>
                    <a:pt x="2077" y="539"/>
                    <a:pt x="2479" y="757"/>
                    <a:pt x="2872" y="997"/>
                  </a:cubicBezTo>
                  <a:cubicBezTo>
                    <a:pt x="2874" y="998"/>
                    <a:pt x="2877" y="999"/>
                    <a:pt x="2879" y="999"/>
                  </a:cubicBezTo>
                  <a:cubicBezTo>
                    <a:pt x="2884" y="999"/>
                    <a:pt x="2888" y="996"/>
                    <a:pt x="2890" y="993"/>
                  </a:cubicBezTo>
                  <a:cubicBezTo>
                    <a:pt x="2894" y="987"/>
                    <a:pt x="2892" y="978"/>
                    <a:pt x="2887" y="975"/>
                  </a:cubicBezTo>
                  <a:cubicBezTo>
                    <a:pt x="2562" y="767"/>
                    <a:pt x="2233" y="569"/>
                    <a:pt x="1884" y="411"/>
                  </a:cubicBezTo>
                  <a:cubicBezTo>
                    <a:pt x="1535" y="250"/>
                    <a:pt x="1166" y="136"/>
                    <a:pt x="787" y="72"/>
                  </a:cubicBezTo>
                  <a:cubicBezTo>
                    <a:pt x="619" y="46"/>
                    <a:pt x="452" y="15"/>
                    <a:pt x="280" y="4"/>
                  </a:cubicBezTo>
                  <a:cubicBezTo>
                    <a:pt x="248" y="2"/>
                    <a:pt x="215" y="1"/>
                    <a:pt x="18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865;p40">
              <a:extLst>
                <a:ext uri="{FF2B5EF4-FFF2-40B4-BE49-F238E27FC236}">
                  <a16:creationId xmlns:a16="http://schemas.microsoft.com/office/drawing/2014/main" xmlns="" id="{E5739BB3-D59B-EA61-8C57-41A4ACBECA1F}"/>
                </a:ext>
              </a:extLst>
            </p:cNvPr>
            <p:cNvSpPr/>
            <p:nvPr/>
          </p:nvSpPr>
          <p:spPr>
            <a:xfrm>
              <a:off x="8451742" y="3174639"/>
              <a:ext cx="194685" cy="96286"/>
            </a:xfrm>
            <a:custGeom>
              <a:avLst/>
              <a:gdLst/>
              <a:ahLst/>
              <a:cxnLst/>
              <a:rect l="l" t="t" r="r" b="b"/>
              <a:pathLst>
                <a:path w="1842" h="911" extrusionOk="0">
                  <a:moveTo>
                    <a:pt x="1808" y="0"/>
                  </a:moveTo>
                  <a:cubicBezTo>
                    <a:pt x="1801" y="0"/>
                    <a:pt x="1795" y="3"/>
                    <a:pt x="1790" y="10"/>
                  </a:cubicBezTo>
                  <a:cubicBezTo>
                    <a:pt x="1708" y="116"/>
                    <a:pt x="1607" y="208"/>
                    <a:pt x="1496" y="282"/>
                  </a:cubicBezTo>
                  <a:cubicBezTo>
                    <a:pt x="1329" y="396"/>
                    <a:pt x="1139" y="480"/>
                    <a:pt x="953" y="559"/>
                  </a:cubicBezTo>
                  <a:cubicBezTo>
                    <a:pt x="737" y="654"/>
                    <a:pt x="522" y="741"/>
                    <a:pt x="302" y="817"/>
                  </a:cubicBezTo>
                  <a:cubicBezTo>
                    <a:pt x="203" y="850"/>
                    <a:pt x="103" y="882"/>
                    <a:pt x="0" y="911"/>
                  </a:cubicBezTo>
                  <a:lnTo>
                    <a:pt x="96" y="911"/>
                  </a:lnTo>
                  <a:cubicBezTo>
                    <a:pt x="208" y="882"/>
                    <a:pt x="317" y="852"/>
                    <a:pt x="426" y="817"/>
                  </a:cubicBezTo>
                  <a:cubicBezTo>
                    <a:pt x="611" y="757"/>
                    <a:pt x="790" y="684"/>
                    <a:pt x="973" y="609"/>
                  </a:cubicBezTo>
                  <a:cubicBezTo>
                    <a:pt x="1163" y="527"/>
                    <a:pt x="1355" y="441"/>
                    <a:pt x="1523" y="324"/>
                  </a:cubicBezTo>
                  <a:cubicBezTo>
                    <a:pt x="1641" y="247"/>
                    <a:pt x="1743" y="149"/>
                    <a:pt x="1827" y="39"/>
                  </a:cubicBezTo>
                  <a:cubicBezTo>
                    <a:pt x="1841" y="20"/>
                    <a:pt x="1825" y="0"/>
                    <a:pt x="1808"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866;p40">
              <a:extLst>
                <a:ext uri="{FF2B5EF4-FFF2-40B4-BE49-F238E27FC236}">
                  <a16:creationId xmlns:a16="http://schemas.microsoft.com/office/drawing/2014/main" xmlns="" id="{061B2F7B-936D-02C7-C7C4-A8B20954A909}"/>
                </a:ext>
              </a:extLst>
            </p:cNvPr>
            <p:cNvSpPr/>
            <p:nvPr/>
          </p:nvSpPr>
          <p:spPr>
            <a:xfrm>
              <a:off x="8554158" y="3278852"/>
              <a:ext cx="185701" cy="6976"/>
            </a:xfrm>
            <a:custGeom>
              <a:avLst/>
              <a:gdLst/>
              <a:ahLst/>
              <a:cxnLst/>
              <a:rect l="l" t="t" r="r" b="b"/>
              <a:pathLst>
                <a:path w="1757" h="66" extrusionOk="0">
                  <a:moveTo>
                    <a:pt x="1" y="0"/>
                  </a:moveTo>
                  <a:lnTo>
                    <a:pt x="1" y="0"/>
                  </a:lnTo>
                  <a:cubicBezTo>
                    <a:pt x="128" y="19"/>
                    <a:pt x="257" y="42"/>
                    <a:pt x="386" y="66"/>
                  </a:cubicBezTo>
                  <a:cubicBezTo>
                    <a:pt x="423" y="64"/>
                    <a:pt x="460" y="64"/>
                    <a:pt x="497" y="64"/>
                  </a:cubicBezTo>
                  <a:cubicBezTo>
                    <a:pt x="845" y="60"/>
                    <a:pt x="1193" y="42"/>
                    <a:pt x="1540" y="42"/>
                  </a:cubicBezTo>
                  <a:cubicBezTo>
                    <a:pt x="1609" y="42"/>
                    <a:pt x="1677" y="42"/>
                    <a:pt x="1745" y="44"/>
                  </a:cubicBezTo>
                  <a:cubicBezTo>
                    <a:pt x="1745" y="44"/>
                    <a:pt x="1746" y="44"/>
                    <a:pt x="1746" y="44"/>
                  </a:cubicBezTo>
                  <a:cubicBezTo>
                    <a:pt x="1756" y="44"/>
                    <a:pt x="1756" y="24"/>
                    <a:pt x="1746" y="24"/>
                  </a:cubicBezTo>
                  <a:cubicBezTo>
                    <a:pt x="1746" y="24"/>
                    <a:pt x="1745" y="24"/>
                    <a:pt x="1745" y="24"/>
                  </a:cubicBezTo>
                  <a:lnTo>
                    <a:pt x="1" y="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867;p40">
              <a:extLst>
                <a:ext uri="{FF2B5EF4-FFF2-40B4-BE49-F238E27FC236}">
                  <a16:creationId xmlns:a16="http://schemas.microsoft.com/office/drawing/2014/main" xmlns="" id="{166247FA-4DE4-34DB-4A58-C0B867616FAB}"/>
                </a:ext>
              </a:extLst>
            </p:cNvPr>
            <p:cNvSpPr/>
            <p:nvPr/>
          </p:nvSpPr>
          <p:spPr>
            <a:xfrm>
              <a:off x="8443710" y="3287518"/>
              <a:ext cx="149555" cy="71659"/>
            </a:xfrm>
            <a:custGeom>
              <a:avLst/>
              <a:gdLst/>
              <a:ahLst/>
              <a:cxnLst/>
              <a:rect l="l" t="t" r="r" b="b"/>
              <a:pathLst>
                <a:path w="1415" h="678" extrusionOk="0">
                  <a:moveTo>
                    <a:pt x="204" y="1"/>
                  </a:moveTo>
                  <a:cubicBezTo>
                    <a:pt x="135" y="4"/>
                    <a:pt x="68" y="9"/>
                    <a:pt x="1" y="16"/>
                  </a:cubicBezTo>
                  <a:cubicBezTo>
                    <a:pt x="168" y="49"/>
                    <a:pt x="335" y="86"/>
                    <a:pt x="496" y="136"/>
                  </a:cubicBezTo>
                  <a:cubicBezTo>
                    <a:pt x="650" y="183"/>
                    <a:pt x="797" y="247"/>
                    <a:pt x="937" y="328"/>
                  </a:cubicBezTo>
                  <a:cubicBezTo>
                    <a:pt x="1019" y="373"/>
                    <a:pt x="1099" y="428"/>
                    <a:pt x="1173" y="489"/>
                  </a:cubicBezTo>
                  <a:cubicBezTo>
                    <a:pt x="1250" y="549"/>
                    <a:pt x="1324" y="611"/>
                    <a:pt x="1395" y="675"/>
                  </a:cubicBezTo>
                  <a:cubicBezTo>
                    <a:pt x="1397" y="676"/>
                    <a:pt x="1400" y="677"/>
                    <a:pt x="1403" y="677"/>
                  </a:cubicBezTo>
                  <a:cubicBezTo>
                    <a:pt x="1406" y="677"/>
                    <a:pt x="1409" y="676"/>
                    <a:pt x="1411" y="675"/>
                  </a:cubicBezTo>
                  <a:cubicBezTo>
                    <a:pt x="1415" y="670"/>
                    <a:pt x="1415" y="663"/>
                    <a:pt x="1411" y="658"/>
                  </a:cubicBezTo>
                  <a:cubicBezTo>
                    <a:pt x="1332" y="574"/>
                    <a:pt x="1250" y="489"/>
                    <a:pt x="1161" y="410"/>
                  </a:cubicBezTo>
                  <a:cubicBezTo>
                    <a:pt x="1101" y="358"/>
                    <a:pt x="1037" y="311"/>
                    <a:pt x="970" y="269"/>
                  </a:cubicBezTo>
                  <a:cubicBezTo>
                    <a:pt x="826" y="187"/>
                    <a:pt x="673" y="121"/>
                    <a:pt x="514" y="76"/>
                  </a:cubicBezTo>
                  <a:cubicBezTo>
                    <a:pt x="412" y="46"/>
                    <a:pt x="308" y="22"/>
                    <a:pt x="204"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868;p40">
              <a:extLst>
                <a:ext uri="{FF2B5EF4-FFF2-40B4-BE49-F238E27FC236}">
                  <a16:creationId xmlns:a16="http://schemas.microsoft.com/office/drawing/2014/main" xmlns="" id="{B07C76BF-9B6F-DB42-968E-7B7619C8FD51}"/>
                </a:ext>
              </a:extLst>
            </p:cNvPr>
            <p:cNvSpPr/>
            <p:nvPr/>
          </p:nvSpPr>
          <p:spPr>
            <a:xfrm>
              <a:off x="7968411" y="3308551"/>
              <a:ext cx="157376" cy="66798"/>
            </a:xfrm>
            <a:custGeom>
              <a:avLst/>
              <a:gdLst/>
              <a:ahLst/>
              <a:cxnLst/>
              <a:rect l="l" t="t" r="r" b="b"/>
              <a:pathLst>
                <a:path w="1489" h="632" extrusionOk="0">
                  <a:moveTo>
                    <a:pt x="1473" y="1"/>
                  </a:moveTo>
                  <a:cubicBezTo>
                    <a:pt x="1472" y="1"/>
                    <a:pt x="1471" y="1"/>
                    <a:pt x="1470" y="1"/>
                  </a:cubicBezTo>
                  <a:cubicBezTo>
                    <a:pt x="1360" y="26"/>
                    <a:pt x="1252" y="58"/>
                    <a:pt x="1147" y="95"/>
                  </a:cubicBezTo>
                  <a:cubicBezTo>
                    <a:pt x="989" y="147"/>
                    <a:pt x="833" y="209"/>
                    <a:pt x="677" y="271"/>
                  </a:cubicBezTo>
                  <a:cubicBezTo>
                    <a:pt x="511" y="340"/>
                    <a:pt x="346" y="407"/>
                    <a:pt x="194" y="498"/>
                  </a:cubicBezTo>
                  <a:cubicBezTo>
                    <a:pt x="128" y="536"/>
                    <a:pt x="66" y="580"/>
                    <a:pt x="8" y="627"/>
                  </a:cubicBezTo>
                  <a:lnTo>
                    <a:pt x="1" y="632"/>
                  </a:lnTo>
                  <a:cubicBezTo>
                    <a:pt x="26" y="628"/>
                    <a:pt x="53" y="625"/>
                    <a:pt x="80" y="620"/>
                  </a:cubicBezTo>
                  <a:lnTo>
                    <a:pt x="93" y="618"/>
                  </a:lnTo>
                  <a:cubicBezTo>
                    <a:pt x="112" y="603"/>
                    <a:pt x="130" y="590"/>
                    <a:pt x="149" y="578"/>
                  </a:cubicBezTo>
                  <a:cubicBezTo>
                    <a:pt x="172" y="563"/>
                    <a:pt x="194" y="548"/>
                    <a:pt x="217" y="534"/>
                  </a:cubicBezTo>
                  <a:cubicBezTo>
                    <a:pt x="367" y="446"/>
                    <a:pt x="528" y="375"/>
                    <a:pt x="690" y="306"/>
                  </a:cubicBezTo>
                  <a:cubicBezTo>
                    <a:pt x="846" y="243"/>
                    <a:pt x="1001" y="179"/>
                    <a:pt x="1157" y="125"/>
                  </a:cubicBezTo>
                  <a:cubicBezTo>
                    <a:pt x="1262" y="88"/>
                    <a:pt x="1368" y="56"/>
                    <a:pt x="1477" y="30"/>
                  </a:cubicBezTo>
                  <a:cubicBezTo>
                    <a:pt x="1484" y="28"/>
                    <a:pt x="1489" y="20"/>
                    <a:pt x="1487" y="11"/>
                  </a:cubicBezTo>
                  <a:cubicBezTo>
                    <a:pt x="1486" y="5"/>
                    <a:pt x="1479" y="1"/>
                    <a:pt x="1473"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869;p40">
              <a:extLst>
                <a:ext uri="{FF2B5EF4-FFF2-40B4-BE49-F238E27FC236}">
                  <a16:creationId xmlns:a16="http://schemas.microsoft.com/office/drawing/2014/main" xmlns="" id="{3687A61E-0D5F-4B4F-725D-E90FC049A38F}"/>
                </a:ext>
              </a:extLst>
            </p:cNvPr>
            <p:cNvSpPr/>
            <p:nvPr/>
          </p:nvSpPr>
          <p:spPr>
            <a:xfrm>
              <a:off x="7837247" y="3293754"/>
              <a:ext cx="103684" cy="114782"/>
            </a:xfrm>
            <a:custGeom>
              <a:avLst/>
              <a:gdLst/>
              <a:ahLst/>
              <a:cxnLst/>
              <a:rect l="l" t="t" r="r" b="b"/>
              <a:pathLst>
                <a:path w="981" h="1086" extrusionOk="0">
                  <a:moveTo>
                    <a:pt x="962" y="1"/>
                  </a:moveTo>
                  <a:cubicBezTo>
                    <a:pt x="959" y="1"/>
                    <a:pt x="956" y="2"/>
                    <a:pt x="953" y="4"/>
                  </a:cubicBezTo>
                  <a:cubicBezTo>
                    <a:pt x="729" y="175"/>
                    <a:pt x="470" y="379"/>
                    <a:pt x="271" y="619"/>
                  </a:cubicBezTo>
                  <a:cubicBezTo>
                    <a:pt x="153" y="757"/>
                    <a:pt x="61" y="914"/>
                    <a:pt x="1" y="1085"/>
                  </a:cubicBezTo>
                  <a:cubicBezTo>
                    <a:pt x="21" y="1077"/>
                    <a:pt x="39" y="1069"/>
                    <a:pt x="59" y="1062"/>
                  </a:cubicBezTo>
                  <a:cubicBezTo>
                    <a:pt x="118" y="911"/>
                    <a:pt x="200" y="772"/>
                    <a:pt x="304" y="648"/>
                  </a:cubicBezTo>
                  <a:cubicBezTo>
                    <a:pt x="499" y="406"/>
                    <a:pt x="752" y="200"/>
                    <a:pt x="972" y="27"/>
                  </a:cubicBezTo>
                  <a:cubicBezTo>
                    <a:pt x="979" y="22"/>
                    <a:pt x="980" y="12"/>
                    <a:pt x="975" y="7"/>
                  </a:cubicBezTo>
                  <a:cubicBezTo>
                    <a:pt x="971" y="3"/>
                    <a:pt x="967" y="1"/>
                    <a:pt x="96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870;p40">
              <a:extLst>
                <a:ext uri="{FF2B5EF4-FFF2-40B4-BE49-F238E27FC236}">
                  <a16:creationId xmlns:a16="http://schemas.microsoft.com/office/drawing/2014/main" xmlns="" id="{EB267F7E-808C-2967-7503-54185AAA54E1}"/>
                </a:ext>
              </a:extLst>
            </p:cNvPr>
            <p:cNvSpPr/>
            <p:nvPr/>
          </p:nvSpPr>
          <p:spPr>
            <a:xfrm>
              <a:off x="8228309" y="3418577"/>
              <a:ext cx="178092" cy="69968"/>
            </a:xfrm>
            <a:custGeom>
              <a:avLst/>
              <a:gdLst/>
              <a:ahLst/>
              <a:cxnLst/>
              <a:rect l="l" t="t" r="r" b="b"/>
              <a:pathLst>
                <a:path w="1685" h="662" extrusionOk="0">
                  <a:moveTo>
                    <a:pt x="1" y="0"/>
                  </a:moveTo>
                  <a:cubicBezTo>
                    <a:pt x="138" y="42"/>
                    <a:pt x="273" y="92"/>
                    <a:pt x="405" y="139"/>
                  </a:cubicBezTo>
                  <a:cubicBezTo>
                    <a:pt x="834" y="290"/>
                    <a:pt x="1252" y="475"/>
                    <a:pt x="1666" y="661"/>
                  </a:cubicBezTo>
                  <a:cubicBezTo>
                    <a:pt x="1668" y="661"/>
                    <a:pt x="1669" y="661"/>
                    <a:pt x="1670" y="661"/>
                  </a:cubicBezTo>
                  <a:cubicBezTo>
                    <a:pt x="1675" y="661"/>
                    <a:pt x="1680" y="659"/>
                    <a:pt x="1681" y="654"/>
                  </a:cubicBezTo>
                  <a:cubicBezTo>
                    <a:pt x="1685" y="649"/>
                    <a:pt x="1683" y="641"/>
                    <a:pt x="1676" y="639"/>
                  </a:cubicBezTo>
                  <a:cubicBezTo>
                    <a:pt x="1333" y="478"/>
                    <a:pt x="990" y="312"/>
                    <a:pt x="635" y="178"/>
                  </a:cubicBezTo>
                  <a:cubicBezTo>
                    <a:pt x="455" y="111"/>
                    <a:pt x="274" y="54"/>
                    <a:pt x="88" y="7"/>
                  </a:cubicBezTo>
                  <a:cubicBezTo>
                    <a:pt x="84" y="9"/>
                    <a:pt x="79" y="11"/>
                    <a:pt x="74" y="11"/>
                  </a:cubicBezTo>
                  <a:cubicBezTo>
                    <a:pt x="72" y="11"/>
                    <a:pt x="70" y="11"/>
                    <a:pt x="68" y="10"/>
                  </a:cubicBezTo>
                  <a:cubicBezTo>
                    <a:pt x="46" y="7"/>
                    <a:pt x="24" y="3"/>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871;p40">
              <a:extLst>
                <a:ext uri="{FF2B5EF4-FFF2-40B4-BE49-F238E27FC236}">
                  <a16:creationId xmlns:a16="http://schemas.microsoft.com/office/drawing/2014/main" xmlns="" id="{4E2461AE-F79D-CA13-D3A5-E633B131DDBA}"/>
                </a:ext>
              </a:extLst>
            </p:cNvPr>
            <p:cNvSpPr/>
            <p:nvPr/>
          </p:nvSpPr>
          <p:spPr>
            <a:xfrm>
              <a:off x="7983525" y="3401349"/>
              <a:ext cx="134969" cy="143107"/>
            </a:xfrm>
            <a:custGeom>
              <a:avLst/>
              <a:gdLst/>
              <a:ahLst/>
              <a:cxnLst/>
              <a:rect l="l" t="t" r="r" b="b"/>
              <a:pathLst>
                <a:path w="1277" h="1354" extrusionOk="0">
                  <a:moveTo>
                    <a:pt x="81" y="0"/>
                  </a:moveTo>
                  <a:lnTo>
                    <a:pt x="1" y="4"/>
                  </a:lnTo>
                  <a:cubicBezTo>
                    <a:pt x="180" y="124"/>
                    <a:pt x="351" y="255"/>
                    <a:pt x="515" y="396"/>
                  </a:cubicBezTo>
                  <a:cubicBezTo>
                    <a:pt x="631" y="495"/>
                    <a:pt x="739" y="604"/>
                    <a:pt x="832" y="722"/>
                  </a:cubicBezTo>
                  <a:lnTo>
                    <a:pt x="1247" y="1347"/>
                  </a:lnTo>
                  <a:cubicBezTo>
                    <a:pt x="1250" y="1352"/>
                    <a:pt x="1256" y="1354"/>
                    <a:pt x="1261" y="1354"/>
                  </a:cubicBezTo>
                  <a:cubicBezTo>
                    <a:pt x="1264" y="1354"/>
                    <a:pt x="1266" y="1353"/>
                    <a:pt x="1269" y="1352"/>
                  </a:cubicBezTo>
                  <a:cubicBezTo>
                    <a:pt x="1275" y="1347"/>
                    <a:pt x="1277" y="1337"/>
                    <a:pt x="1272" y="1330"/>
                  </a:cubicBezTo>
                  <a:cubicBezTo>
                    <a:pt x="1180" y="1181"/>
                    <a:pt x="1104" y="1022"/>
                    <a:pt x="1014" y="871"/>
                  </a:cubicBezTo>
                  <a:cubicBezTo>
                    <a:pt x="975" y="805"/>
                    <a:pt x="931" y="743"/>
                    <a:pt x="884" y="683"/>
                  </a:cubicBezTo>
                  <a:cubicBezTo>
                    <a:pt x="787" y="561"/>
                    <a:pt x="676" y="450"/>
                    <a:pt x="557" y="349"/>
                  </a:cubicBezTo>
                  <a:cubicBezTo>
                    <a:pt x="427" y="242"/>
                    <a:pt x="292" y="141"/>
                    <a:pt x="153" y="47"/>
                  </a:cubicBezTo>
                  <a:lnTo>
                    <a:pt x="81" y="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3" name="Google Shape;2872;p40">
              <a:extLst>
                <a:ext uri="{FF2B5EF4-FFF2-40B4-BE49-F238E27FC236}">
                  <a16:creationId xmlns:a16="http://schemas.microsoft.com/office/drawing/2014/main" xmlns="" id="{DB649FD8-C77C-D238-CC52-3743FC9924B2}"/>
                </a:ext>
              </a:extLst>
            </p:cNvPr>
            <p:cNvGrpSpPr/>
            <p:nvPr/>
          </p:nvGrpSpPr>
          <p:grpSpPr>
            <a:xfrm>
              <a:off x="6210641" y="1721792"/>
              <a:ext cx="272369" cy="641130"/>
              <a:chOff x="798840" y="4023340"/>
              <a:chExt cx="103602" cy="243868"/>
            </a:xfrm>
          </p:grpSpPr>
          <p:sp>
            <p:nvSpPr>
              <p:cNvPr id="274" name="Google Shape;2873;p40">
                <a:extLst>
                  <a:ext uri="{FF2B5EF4-FFF2-40B4-BE49-F238E27FC236}">
                    <a16:creationId xmlns:a16="http://schemas.microsoft.com/office/drawing/2014/main" xmlns="" id="{E9D28AEE-DB71-0BB4-DEF6-2CFF746ECBA8}"/>
                  </a:ext>
                </a:extLst>
              </p:cNvPr>
              <p:cNvSpPr/>
              <p:nvPr/>
            </p:nvSpPr>
            <p:spPr>
              <a:xfrm>
                <a:off x="854199" y="4096388"/>
                <a:ext cx="36102" cy="79521"/>
              </a:xfrm>
              <a:custGeom>
                <a:avLst/>
                <a:gdLst/>
                <a:ahLst/>
                <a:cxnLst/>
                <a:rect l="l" t="t" r="r" b="b"/>
                <a:pathLst>
                  <a:path w="898" h="1978" extrusionOk="0">
                    <a:moveTo>
                      <a:pt x="664" y="0"/>
                    </a:moveTo>
                    <a:cubicBezTo>
                      <a:pt x="666" y="3"/>
                      <a:pt x="667" y="5"/>
                      <a:pt x="668" y="8"/>
                    </a:cubicBezTo>
                    <a:lnTo>
                      <a:pt x="668" y="8"/>
                    </a:lnTo>
                    <a:cubicBezTo>
                      <a:pt x="667" y="5"/>
                      <a:pt x="666" y="3"/>
                      <a:pt x="664" y="0"/>
                    </a:cubicBezTo>
                    <a:close/>
                    <a:moveTo>
                      <a:pt x="668" y="8"/>
                    </a:moveTo>
                    <a:cubicBezTo>
                      <a:pt x="670" y="10"/>
                      <a:pt x="671" y="13"/>
                      <a:pt x="673" y="15"/>
                    </a:cubicBezTo>
                    <a:lnTo>
                      <a:pt x="673" y="15"/>
                    </a:lnTo>
                    <a:cubicBezTo>
                      <a:pt x="671" y="13"/>
                      <a:pt x="670" y="10"/>
                      <a:pt x="668" y="8"/>
                    </a:cubicBezTo>
                    <a:close/>
                    <a:moveTo>
                      <a:pt x="673" y="15"/>
                    </a:moveTo>
                    <a:cubicBezTo>
                      <a:pt x="673" y="15"/>
                      <a:pt x="673" y="15"/>
                      <a:pt x="673" y="15"/>
                    </a:cubicBezTo>
                    <a:lnTo>
                      <a:pt x="673" y="15"/>
                    </a:lnTo>
                    <a:cubicBezTo>
                      <a:pt x="673" y="15"/>
                      <a:pt x="673" y="15"/>
                      <a:pt x="673" y="15"/>
                    </a:cubicBezTo>
                    <a:cubicBezTo>
                      <a:pt x="673" y="15"/>
                      <a:pt x="673" y="15"/>
                      <a:pt x="673" y="15"/>
                    </a:cubicBezTo>
                    <a:close/>
                    <a:moveTo>
                      <a:pt x="673" y="15"/>
                    </a:moveTo>
                    <a:lnTo>
                      <a:pt x="673" y="15"/>
                    </a:lnTo>
                    <a:cubicBezTo>
                      <a:pt x="644" y="81"/>
                      <a:pt x="616" y="145"/>
                      <a:pt x="586" y="210"/>
                    </a:cubicBezTo>
                    <a:cubicBezTo>
                      <a:pt x="483" y="435"/>
                      <a:pt x="381" y="658"/>
                      <a:pt x="280" y="881"/>
                    </a:cubicBezTo>
                    <a:cubicBezTo>
                      <a:pt x="213" y="1030"/>
                      <a:pt x="146" y="1181"/>
                      <a:pt x="81" y="1330"/>
                    </a:cubicBezTo>
                    <a:cubicBezTo>
                      <a:pt x="54" y="1392"/>
                      <a:pt x="29" y="1455"/>
                      <a:pt x="0" y="1517"/>
                    </a:cubicBezTo>
                    <a:cubicBezTo>
                      <a:pt x="2" y="1522"/>
                      <a:pt x="4" y="1527"/>
                      <a:pt x="4" y="1533"/>
                    </a:cubicBezTo>
                    <a:cubicBezTo>
                      <a:pt x="10" y="1538"/>
                      <a:pt x="17" y="1545"/>
                      <a:pt x="24" y="1552"/>
                    </a:cubicBezTo>
                    <a:cubicBezTo>
                      <a:pt x="27" y="1552"/>
                      <a:pt x="29" y="1555"/>
                      <a:pt x="27" y="1559"/>
                    </a:cubicBezTo>
                    <a:cubicBezTo>
                      <a:pt x="25" y="1560"/>
                      <a:pt x="22" y="1562"/>
                      <a:pt x="20" y="1562"/>
                    </a:cubicBezTo>
                    <a:lnTo>
                      <a:pt x="12" y="1562"/>
                    </a:lnTo>
                    <a:cubicBezTo>
                      <a:pt x="52" y="1701"/>
                      <a:pt x="91" y="1840"/>
                      <a:pt x="129" y="1978"/>
                    </a:cubicBezTo>
                    <a:cubicBezTo>
                      <a:pt x="218" y="1736"/>
                      <a:pt x="324" y="1502"/>
                      <a:pt x="443" y="1273"/>
                    </a:cubicBezTo>
                    <a:cubicBezTo>
                      <a:pt x="522" y="1122"/>
                      <a:pt x="607" y="973"/>
                      <a:pt x="695" y="826"/>
                    </a:cubicBezTo>
                    <a:cubicBezTo>
                      <a:pt x="760" y="717"/>
                      <a:pt x="829" y="609"/>
                      <a:pt x="898" y="504"/>
                    </a:cubicBezTo>
                    <a:cubicBezTo>
                      <a:pt x="884" y="468"/>
                      <a:pt x="871" y="433"/>
                      <a:pt x="856" y="398"/>
                    </a:cubicBezTo>
                    <a:cubicBezTo>
                      <a:pt x="802" y="267"/>
                      <a:pt x="741" y="140"/>
                      <a:pt x="673" y="15"/>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874;p40">
                <a:extLst>
                  <a:ext uri="{FF2B5EF4-FFF2-40B4-BE49-F238E27FC236}">
                    <a16:creationId xmlns:a16="http://schemas.microsoft.com/office/drawing/2014/main" xmlns="" id="{7583C67C-33E0-ACA6-D3E8-FC33E79D8645}"/>
                  </a:ext>
                </a:extLst>
              </p:cNvPr>
              <p:cNvSpPr/>
              <p:nvPr/>
            </p:nvSpPr>
            <p:spPr>
              <a:xfrm>
                <a:off x="800529" y="4068125"/>
                <a:ext cx="37107" cy="38594"/>
              </a:xfrm>
              <a:custGeom>
                <a:avLst/>
                <a:gdLst/>
                <a:ahLst/>
                <a:cxnLst/>
                <a:rect l="l" t="t" r="r" b="b"/>
                <a:pathLst>
                  <a:path w="923" h="960" extrusionOk="0">
                    <a:moveTo>
                      <a:pt x="76" y="1"/>
                    </a:moveTo>
                    <a:cubicBezTo>
                      <a:pt x="47" y="138"/>
                      <a:pt x="22" y="286"/>
                      <a:pt x="2" y="442"/>
                    </a:cubicBezTo>
                    <a:cubicBezTo>
                      <a:pt x="2" y="450"/>
                      <a:pt x="0" y="458"/>
                      <a:pt x="0" y="467"/>
                    </a:cubicBezTo>
                    <a:lnTo>
                      <a:pt x="42" y="490"/>
                    </a:lnTo>
                    <a:cubicBezTo>
                      <a:pt x="262" y="608"/>
                      <a:pt x="483" y="722"/>
                      <a:pt x="703" y="839"/>
                    </a:cubicBezTo>
                    <a:cubicBezTo>
                      <a:pt x="758" y="868"/>
                      <a:pt x="812" y="898"/>
                      <a:pt x="866" y="928"/>
                    </a:cubicBezTo>
                    <a:lnTo>
                      <a:pt x="923" y="960"/>
                    </a:lnTo>
                    <a:cubicBezTo>
                      <a:pt x="896" y="861"/>
                      <a:pt x="867" y="760"/>
                      <a:pt x="839" y="660"/>
                    </a:cubicBezTo>
                    <a:cubicBezTo>
                      <a:pt x="815" y="569"/>
                      <a:pt x="790" y="479"/>
                      <a:pt x="767" y="388"/>
                    </a:cubicBezTo>
                    <a:cubicBezTo>
                      <a:pt x="751" y="381"/>
                      <a:pt x="738" y="373"/>
                      <a:pt x="725" y="366"/>
                    </a:cubicBezTo>
                    <a:cubicBezTo>
                      <a:pt x="585" y="292"/>
                      <a:pt x="445" y="219"/>
                      <a:pt x="307" y="141"/>
                    </a:cubicBezTo>
                    <a:cubicBezTo>
                      <a:pt x="228" y="96"/>
                      <a:pt x="151" y="49"/>
                      <a:pt x="7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875;p40">
                <a:extLst>
                  <a:ext uri="{FF2B5EF4-FFF2-40B4-BE49-F238E27FC236}">
                    <a16:creationId xmlns:a16="http://schemas.microsoft.com/office/drawing/2014/main" xmlns="" id="{C9448DD6-BB99-B125-D89E-3232CEBC7B25}"/>
                  </a:ext>
                </a:extLst>
              </p:cNvPr>
              <p:cNvSpPr/>
              <p:nvPr/>
            </p:nvSpPr>
            <p:spPr>
              <a:xfrm>
                <a:off x="804228" y="4049512"/>
                <a:ext cx="26212" cy="31599"/>
              </a:xfrm>
              <a:custGeom>
                <a:avLst/>
                <a:gdLst/>
                <a:ahLst/>
                <a:cxnLst/>
                <a:rect l="l" t="t" r="r" b="b"/>
                <a:pathLst>
                  <a:path w="652" h="786" extrusionOk="0">
                    <a:moveTo>
                      <a:pt x="101" y="1"/>
                    </a:moveTo>
                    <a:cubicBezTo>
                      <a:pt x="67" y="116"/>
                      <a:pt x="32" y="246"/>
                      <a:pt x="2" y="386"/>
                    </a:cubicBezTo>
                    <a:cubicBezTo>
                      <a:pt x="2" y="390"/>
                      <a:pt x="0" y="393"/>
                      <a:pt x="0" y="397"/>
                    </a:cubicBezTo>
                    <a:cubicBezTo>
                      <a:pt x="83" y="448"/>
                      <a:pt x="165" y="500"/>
                      <a:pt x="249" y="551"/>
                    </a:cubicBezTo>
                    <a:cubicBezTo>
                      <a:pt x="379" y="631"/>
                      <a:pt x="514" y="708"/>
                      <a:pt x="643" y="786"/>
                    </a:cubicBezTo>
                    <a:cubicBezTo>
                      <a:pt x="646" y="777"/>
                      <a:pt x="648" y="771"/>
                      <a:pt x="651" y="762"/>
                    </a:cubicBezTo>
                    <a:cubicBezTo>
                      <a:pt x="604" y="588"/>
                      <a:pt x="557" y="415"/>
                      <a:pt x="512" y="241"/>
                    </a:cubicBezTo>
                    <a:lnTo>
                      <a:pt x="485" y="227"/>
                    </a:lnTo>
                    <a:cubicBezTo>
                      <a:pt x="420" y="192"/>
                      <a:pt x="354" y="155"/>
                      <a:pt x="290" y="118"/>
                    </a:cubicBezTo>
                    <a:cubicBezTo>
                      <a:pt x="225" y="79"/>
                      <a:pt x="165" y="41"/>
                      <a:pt x="10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876;p40">
                <a:extLst>
                  <a:ext uri="{FF2B5EF4-FFF2-40B4-BE49-F238E27FC236}">
                    <a16:creationId xmlns:a16="http://schemas.microsoft.com/office/drawing/2014/main" xmlns="" id="{DFC09112-A2EF-5344-4BBE-6F2EC1A16FC2}"/>
                  </a:ext>
                </a:extLst>
              </p:cNvPr>
              <p:cNvSpPr/>
              <p:nvPr/>
            </p:nvSpPr>
            <p:spPr>
              <a:xfrm>
                <a:off x="798961" y="4089232"/>
                <a:ext cx="45670" cy="42655"/>
              </a:xfrm>
              <a:custGeom>
                <a:avLst/>
                <a:gdLst/>
                <a:ahLst/>
                <a:cxnLst/>
                <a:rect l="l" t="t" r="r" b="b"/>
                <a:pathLst>
                  <a:path w="1136" h="1061" extrusionOk="0">
                    <a:moveTo>
                      <a:pt x="32" y="1"/>
                    </a:moveTo>
                    <a:cubicBezTo>
                      <a:pt x="21" y="116"/>
                      <a:pt x="11" y="234"/>
                      <a:pt x="6" y="358"/>
                    </a:cubicBezTo>
                    <a:cubicBezTo>
                      <a:pt x="2" y="408"/>
                      <a:pt x="0" y="460"/>
                      <a:pt x="0" y="512"/>
                    </a:cubicBezTo>
                    <a:lnTo>
                      <a:pt x="0" y="531"/>
                    </a:lnTo>
                    <a:cubicBezTo>
                      <a:pt x="63" y="561"/>
                      <a:pt x="125" y="593"/>
                      <a:pt x="187" y="623"/>
                    </a:cubicBezTo>
                    <a:cubicBezTo>
                      <a:pt x="331" y="692"/>
                      <a:pt x="477" y="757"/>
                      <a:pt x="621" y="824"/>
                    </a:cubicBezTo>
                    <a:cubicBezTo>
                      <a:pt x="769" y="891"/>
                      <a:pt x="913" y="958"/>
                      <a:pt x="1057" y="1027"/>
                    </a:cubicBezTo>
                    <a:cubicBezTo>
                      <a:pt x="1082" y="1039"/>
                      <a:pt x="1109" y="1047"/>
                      <a:pt x="1136" y="1061"/>
                    </a:cubicBezTo>
                    <a:cubicBezTo>
                      <a:pt x="1084" y="876"/>
                      <a:pt x="1034" y="693"/>
                      <a:pt x="983" y="510"/>
                    </a:cubicBezTo>
                    <a:cubicBezTo>
                      <a:pt x="973" y="507"/>
                      <a:pt x="965" y="500"/>
                      <a:pt x="957" y="497"/>
                    </a:cubicBezTo>
                    <a:cubicBezTo>
                      <a:pt x="876" y="460"/>
                      <a:pt x="797" y="418"/>
                      <a:pt x="718" y="378"/>
                    </a:cubicBezTo>
                    <a:cubicBezTo>
                      <a:pt x="640" y="336"/>
                      <a:pt x="561" y="294"/>
                      <a:pt x="484" y="252"/>
                    </a:cubicBezTo>
                    <a:cubicBezTo>
                      <a:pt x="333" y="170"/>
                      <a:pt x="182" y="88"/>
                      <a:pt x="3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877;p40">
                <a:extLst>
                  <a:ext uri="{FF2B5EF4-FFF2-40B4-BE49-F238E27FC236}">
                    <a16:creationId xmlns:a16="http://schemas.microsoft.com/office/drawing/2014/main" xmlns="" id="{B254C5E4-007D-2432-5783-27763E5363B7}"/>
                  </a:ext>
                </a:extLst>
              </p:cNvPr>
              <p:cNvSpPr/>
              <p:nvPr/>
            </p:nvSpPr>
            <p:spPr>
              <a:xfrm>
                <a:off x="798840" y="4113232"/>
                <a:ext cx="102918" cy="153976"/>
              </a:xfrm>
              <a:custGeom>
                <a:avLst/>
                <a:gdLst/>
                <a:ahLst/>
                <a:cxnLst/>
                <a:rect l="l" t="t" r="r" b="b"/>
                <a:pathLst>
                  <a:path w="2560" h="3830" extrusionOk="0">
                    <a:moveTo>
                      <a:pt x="531" y="2225"/>
                    </a:moveTo>
                    <a:cubicBezTo>
                      <a:pt x="537" y="2236"/>
                      <a:pt x="543" y="2247"/>
                      <a:pt x="548" y="2257"/>
                    </a:cubicBezTo>
                    <a:lnTo>
                      <a:pt x="548" y="2257"/>
                    </a:lnTo>
                    <a:cubicBezTo>
                      <a:pt x="543" y="2246"/>
                      <a:pt x="537" y="2236"/>
                      <a:pt x="531" y="2225"/>
                    </a:cubicBezTo>
                    <a:close/>
                    <a:moveTo>
                      <a:pt x="2" y="1"/>
                    </a:moveTo>
                    <a:lnTo>
                      <a:pt x="2" y="1"/>
                    </a:lnTo>
                    <a:cubicBezTo>
                      <a:pt x="0" y="425"/>
                      <a:pt x="54" y="849"/>
                      <a:pt x="161" y="1260"/>
                    </a:cubicBezTo>
                    <a:cubicBezTo>
                      <a:pt x="258" y="1630"/>
                      <a:pt x="386" y="1950"/>
                      <a:pt x="531" y="2225"/>
                    </a:cubicBezTo>
                    <a:lnTo>
                      <a:pt x="531" y="2225"/>
                    </a:lnTo>
                    <a:cubicBezTo>
                      <a:pt x="529" y="2220"/>
                      <a:pt x="526" y="2214"/>
                      <a:pt x="523" y="2208"/>
                    </a:cubicBezTo>
                    <a:lnTo>
                      <a:pt x="523" y="2208"/>
                    </a:lnTo>
                    <a:cubicBezTo>
                      <a:pt x="698" y="2253"/>
                      <a:pt x="871" y="2297"/>
                      <a:pt x="1047" y="2339"/>
                    </a:cubicBezTo>
                    <a:cubicBezTo>
                      <a:pt x="1233" y="2384"/>
                      <a:pt x="1419" y="2426"/>
                      <a:pt x="1609" y="2461"/>
                    </a:cubicBezTo>
                    <a:cubicBezTo>
                      <a:pt x="1641" y="2465"/>
                      <a:pt x="1674" y="2471"/>
                      <a:pt x="1708" y="2480"/>
                    </a:cubicBezTo>
                    <a:lnTo>
                      <a:pt x="1711" y="2481"/>
                    </a:lnTo>
                    <a:cubicBezTo>
                      <a:pt x="1686" y="2404"/>
                      <a:pt x="1662" y="2327"/>
                      <a:pt x="1639" y="2250"/>
                    </a:cubicBezTo>
                    <a:cubicBezTo>
                      <a:pt x="1625" y="2208"/>
                      <a:pt x="1614" y="2164"/>
                      <a:pt x="1600" y="2122"/>
                    </a:cubicBezTo>
                    <a:lnTo>
                      <a:pt x="1595" y="2122"/>
                    </a:lnTo>
                    <a:cubicBezTo>
                      <a:pt x="1592" y="2122"/>
                      <a:pt x="1589" y="2122"/>
                      <a:pt x="1585" y="2121"/>
                    </a:cubicBezTo>
                    <a:cubicBezTo>
                      <a:pt x="1543" y="2111"/>
                      <a:pt x="1505" y="2101"/>
                      <a:pt x="1464" y="2087"/>
                    </a:cubicBezTo>
                    <a:cubicBezTo>
                      <a:pt x="1100" y="1980"/>
                      <a:pt x="745" y="1851"/>
                      <a:pt x="381" y="1745"/>
                    </a:cubicBezTo>
                    <a:lnTo>
                      <a:pt x="309" y="1723"/>
                    </a:lnTo>
                    <a:lnTo>
                      <a:pt x="297" y="1691"/>
                    </a:lnTo>
                    <a:lnTo>
                      <a:pt x="297" y="1691"/>
                    </a:lnTo>
                    <a:cubicBezTo>
                      <a:pt x="339" y="1700"/>
                      <a:pt x="381" y="1710"/>
                      <a:pt x="421" y="1720"/>
                    </a:cubicBezTo>
                    <a:cubicBezTo>
                      <a:pt x="523" y="1747"/>
                      <a:pt x="624" y="1777"/>
                      <a:pt x="725" y="1807"/>
                    </a:cubicBezTo>
                    <a:cubicBezTo>
                      <a:pt x="995" y="1891"/>
                      <a:pt x="1265" y="1982"/>
                      <a:pt x="1537" y="2062"/>
                    </a:cubicBezTo>
                    <a:cubicBezTo>
                      <a:pt x="1553" y="2067"/>
                      <a:pt x="1572" y="2069"/>
                      <a:pt x="1587" y="2075"/>
                    </a:cubicBezTo>
                    <a:cubicBezTo>
                      <a:pt x="1547" y="1938"/>
                      <a:pt x="1508" y="1800"/>
                      <a:pt x="1469" y="1663"/>
                    </a:cubicBezTo>
                    <a:cubicBezTo>
                      <a:pt x="1422" y="1663"/>
                      <a:pt x="1379" y="1634"/>
                      <a:pt x="1334" y="1621"/>
                    </a:cubicBezTo>
                    <a:cubicBezTo>
                      <a:pt x="988" y="1520"/>
                      <a:pt x="643" y="1421"/>
                      <a:pt x="295" y="1334"/>
                    </a:cubicBezTo>
                    <a:lnTo>
                      <a:pt x="175" y="1304"/>
                    </a:lnTo>
                    <a:cubicBezTo>
                      <a:pt x="171" y="1291"/>
                      <a:pt x="168" y="1280"/>
                      <a:pt x="165" y="1267"/>
                    </a:cubicBezTo>
                    <a:lnTo>
                      <a:pt x="165" y="1267"/>
                    </a:lnTo>
                    <a:lnTo>
                      <a:pt x="185" y="1272"/>
                    </a:lnTo>
                    <a:cubicBezTo>
                      <a:pt x="352" y="1306"/>
                      <a:pt x="520" y="1348"/>
                      <a:pt x="686" y="1391"/>
                    </a:cubicBezTo>
                    <a:cubicBezTo>
                      <a:pt x="934" y="1455"/>
                      <a:pt x="1183" y="1524"/>
                      <a:pt x="1427" y="1601"/>
                    </a:cubicBezTo>
                    <a:cubicBezTo>
                      <a:pt x="1436" y="1602"/>
                      <a:pt x="1444" y="1604"/>
                      <a:pt x="1453" y="1606"/>
                    </a:cubicBezTo>
                    <a:cubicBezTo>
                      <a:pt x="1409" y="1450"/>
                      <a:pt x="1367" y="1294"/>
                      <a:pt x="1325" y="1138"/>
                    </a:cubicBezTo>
                    <a:cubicBezTo>
                      <a:pt x="1166" y="1089"/>
                      <a:pt x="1008" y="1036"/>
                      <a:pt x="852" y="977"/>
                    </a:cubicBezTo>
                    <a:cubicBezTo>
                      <a:pt x="604" y="883"/>
                      <a:pt x="357" y="784"/>
                      <a:pt x="113" y="682"/>
                    </a:cubicBezTo>
                    <a:lnTo>
                      <a:pt x="44" y="651"/>
                    </a:lnTo>
                    <a:cubicBezTo>
                      <a:pt x="42" y="633"/>
                      <a:pt x="39" y="613"/>
                      <a:pt x="37" y="594"/>
                    </a:cubicBezTo>
                    <a:lnTo>
                      <a:pt x="37" y="594"/>
                    </a:lnTo>
                    <a:cubicBezTo>
                      <a:pt x="81" y="610"/>
                      <a:pt x="126" y="626"/>
                      <a:pt x="170" y="643"/>
                    </a:cubicBezTo>
                    <a:cubicBezTo>
                      <a:pt x="498" y="769"/>
                      <a:pt x="825" y="906"/>
                      <a:pt x="1154" y="1029"/>
                    </a:cubicBezTo>
                    <a:lnTo>
                      <a:pt x="1310" y="1086"/>
                    </a:lnTo>
                    <a:cubicBezTo>
                      <a:pt x="1288" y="1012"/>
                      <a:pt x="1268" y="937"/>
                      <a:pt x="1248" y="863"/>
                    </a:cubicBezTo>
                    <a:cubicBezTo>
                      <a:pt x="1218" y="752"/>
                      <a:pt x="1186" y="641"/>
                      <a:pt x="1156" y="531"/>
                    </a:cubicBezTo>
                    <a:cubicBezTo>
                      <a:pt x="1142" y="526"/>
                      <a:pt x="1131" y="519"/>
                      <a:pt x="1119" y="514"/>
                    </a:cubicBezTo>
                    <a:cubicBezTo>
                      <a:pt x="996" y="465"/>
                      <a:pt x="872" y="413"/>
                      <a:pt x="750" y="360"/>
                    </a:cubicBezTo>
                    <a:cubicBezTo>
                      <a:pt x="626" y="306"/>
                      <a:pt x="505" y="252"/>
                      <a:pt x="384" y="194"/>
                    </a:cubicBezTo>
                    <a:cubicBezTo>
                      <a:pt x="255" y="133"/>
                      <a:pt x="126" y="68"/>
                      <a:pt x="2" y="1"/>
                    </a:cubicBezTo>
                    <a:close/>
                    <a:moveTo>
                      <a:pt x="2560" y="2230"/>
                    </a:moveTo>
                    <a:lnTo>
                      <a:pt x="2560" y="2230"/>
                    </a:lnTo>
                    <a:cubicBezTo>
                      <a:pt x="2503" y="2364"/>
                      <a:pt x="2444" y="2500"/>
                      <a:pt x="2390" y="2637"/>
                    </a:cubicBezTo>
                    <a:cubicBezTo>
                      <a:pt x="2301" y="2862"/>
                      <a:pt x="2221" y="3090"/>
                      <a:pt x="2157" y="3317"/>
                    </a:cubicBezTo>
                    <a:cubicBezTo>
                      <a:pt x="2154" y="3333"/>
                      <a:pt x="2149" y="3349"/>
                      <a:pt x="2142" y="3364"/>
                    </a:cubicBezTo>
                    <a:cubicBezTo>
                      <a:pt x="2139" y="3370"/>
                      <a:pt x="2132" y="3377"/>
                      <a:pt x="2124" y="3382"/>
                    </a:cubicBezTo>
                    <a:cubicBezTo>
                      <a:pt x="2173" y="3495"/>
                      <a:pt x="2223" y="3606"/>
                      <a:pt x="2271" y="3719"/>
                    </a:cubicBezTo>
                    <a:lnTo>
                      <a:pt x="2271" y="3719"/>
                    </a:lnTo>
                    <a:cubicBezTo>
                      <a:pt x="2276" y="3680"/>
                      <a:pt x="2282" y="3642"/>
                      <a:pt x="2288" y="3603"/>
                    </a:cubicBezTo>
                    <a:cubicBezTo>
                      <a:pt x="2291" y="3580"/>
                      <a:pt x="2296" y="3555"/>
                      <a:pt x="2300" y="3531"/>
                    </a:cubicBezTo>
                    <a:cubicBezTo>
                      <a:pt x="2318" y="3434"/>
                      <a:pt x="2342" y="3338"/>
                      <a:pt x="2367" y="3241"/>
                    </a:cubicBezTo>
                    <a:lnTo>
                      <a:pt x="2404" y="3094"/>
                    </a:lnTo>
                    <a:cubicBezTo>
                      <a:pt x="2424" y="3018"/>
                      <a:pt x="2442" y="2941"/>
                      <a:pt x="2461" y="2860"/>
                    </a:cubicBezTo>
                    <a:cubicBezTo>
                      <a:pt x="2474" y="2807"/>
                      <a:pt x="2486" y="2751"/>
                      <a:pt x="2496" y="2694"/>
                    </a:cubicBezTo>
                    <a:cubicBezTo>
                      <a:pt x="2508" y="2637"/>
                      <a:pt x="2518" y="2577"/>
                      <a:pt x="2528" y="2517"/>
                    </a:cubicBezTo>
                    <a:cubicBezTo>
                      <a:pt x="2531" y="2485"/>
                      <a:pt x="2536" y="2453"/>
                      <a:pt x="2541" y="2421"/>
                    </a:cubicBezTo>
                    <a:cubicBezTo>
                      <a:pt x="2548" y="2361"/>
                      <a:pt x="2555" y="2295"/>
                      <a:pt x="2560" y="2230"/>
                    </a:cubicBezTo>
                    <a:close/>
                    <a:moveTo>
                      <a:pt x="548" y="2257"/>
                    </a:moveTo>
                    <a:cubicBezTo>
                      <a:pt x="1226" y="3514"/>
                      <a:pt x="2261" y="3830"/>
                      <a:pt x="2261" y="3830"/>
                    </a:cubicBezTo>
                    <a:cubicBezTo>
                      <a:pt x="2261" y="3830"/>
                      <a:pt x="2261" y="3830"/>
                      <a:pt x="2261" y="3829"/>
                    </a:cubicBezTo>
                    <a:lnTo>
                      <a:pt x="2261" y="3829"/>
                    </a:lnTo>
                    <a:cubicBezTo>
                      <a:pt x="2262" y="3830"/>
                      <a:pt x="2263" y="3830"/>
                      <a:pt x="2263" y="3830"/>
                    </a:cubicBezTo>
                    <a:cubicBezTo>
                      <a:pt x="2264" y="3793"/>
                      <a:pt x="2268" y="3758"/>
                      <a:pt x="2273" y="3723"/>
                    </a:cubicBezTo>
                    <a:cubicBezTo>
                      <a:pt x="2272" y="3721"/>
                      <a:pt x="2272" y="3720"/>
                      <a:pt x="2271" y="3719"/>
                    </a:cubicBezTo>
                    <a:lnTo>
                      <a:pt x="2271" y="3719"/>
                    </a:lnTo>
                    <a:cubicBezTo>
                      <a:pt x="2267" y="3755"/>
                      <a:pt x="2264" y="3792"/>
                      <a:pt x="2261" y="3829"/>
                    </a:cubicBezTo>
                    <a:lnTo>
                      <a:pt x="2261" y="3829"/>
                    </a:lnTo>
                    <a:cubicBezTo>
                      <a:pt x="2258" y="3828"/>
                      <a:pt x="2248" y="3825"/>
                      <a:pt x="2234" y="3820"/>
                    </a:cubicBezTo>
                    <a:cubicBezTo>
                      <a:pt x="2211" y="3766"/>
                      <a:pt x="2189" y="3712"/>
                      <a:pt x="2165" y="3659"/>
                    </a:cubicBezTo>
                    <a:cubicBezTo>
                      <a:pt x="2134" y="3590"/>
                      <a:pt x="2103" y="3520"/>
                      <a:pt x="2073" y="3449"/>
                    </a:cubicBezTo>
                    <a:cubicBezTo>
                      <a:pt x="2070" y="3451"/>
                      <a:pt x="2068" y="3453"/>
                      <a:pt x="2065" y="3453"/>
                    </a:cubicBezTo>
                    <a:cubicBezTo>
                      <a:pt x="2064" y="3453"/>
                      <a:pt x="2063" y="3453"/>
                      <a:pt x="2062" y="3453"/>
                    </a:cubicBezTo>
                    <a:cubicBezTo>
                      <a:pt x="2059" y="3453"/>
                      <a:pt x="2055" y="3452"/>
                      <a:pt x="2051" y="3451"/>
                    </a:cubicBezTo>
                    <a:cubicBezTo>
                      <a:pt x="1947" y="3437"/>
                      <a:pt x="1843" y="3417"/>
                      <a:pt x="1741" y="3390"/>
                    </a:cubicBezTo>
                    <a:cubicBezTo>
                      <a:pt x="1637" y="3362"/>
                      <a:pt x="1531" y="3330"/>
                      <a:pt x="1427" y="3297"/>
                    </a:cubicBezTo>
                    <a:cubicBezTo>
                      <a:pt x="1399" y="3286"/>
                      <a:pt x="1370" y="3275"/>
                      <a:pt x="1340" y="3265"/>
                    </a:cubicBezTo>
                    <a:cubicBezTo>
                      <a:pt x="1308" y="3236"/>
                      <a:pt x="1278" y="3208"/>
                      <a:pt x="1245" y="3177"/>
                    </a:cubicBezTo>
                    <a:lnTo>
                      <a:pt x="1245" y="3177"/>
                    </a:lnTo>
                    <a:lnTo>
                      <a:pt x="1479" y="3250"/>
                    </a:lnTo>
                    <a:cubicBezTo>
                      <a:pt x="1644" y="3302"/>
                      <a:pt x="1812" y="3345"/>
                      <a:pt x="1981" y="3379"/>
                    </a:cubicBezTo>
                    <a:cubicBezTo>
                      <a:pt x="2003" y="3384"/>
                      <a:pt x="2025" y="3382"/>
                      <a:pt x="2045" y="3385"/>
                    </a:cubicBezTo>
                    <a:cubicBezTo>
                      <a:pt x="2013" y="3310"/>
                      <a:pt x="1981" y="3234"/>
                      <a:pt x="1951" y="3159"/>
                    </a:cubicBezTo>
                    <a:cubicBezTo>
                      <a:pt x="1931" y="3107"/>
                      <a:pt x="1912" y="3057"/>
                      <a:pt x="1892" y="3005"/>
                    </a:cubicBezTo>
                    <a:cubicBezTo>
                      <a:pt x="1875" y="3006"/>
                      <a:pt x="1857" y="3008"/>
                      <a:pt x="1840" y="3008"/>
                    </a:cubicBezTo>
                    <a:cubicBezTo>
                      <a:pt x="1828" y="3008"/>
                      <a:pt x="1817" y="3006"/>
                      <a:pt x="1807" y="3005"/>
                    </a:cubicBezTo>
                    <a:cubicBezTo>
                      <a:pt x="1659" y="2986"/>
                      <a:pt x="1511" y="2954"/>
                      <a:pt x="1364" y="2924"/>
                    </a:cubicBezTo>
                    <a:cubicBezTo>
                      <a:pt x="1216" y="2894"/>
                      <a:pt x="1070" y="2862"/>
                      <a:pt x="924" y="2825"/>
                    </a:cubicBezTo>
                    <a:cubicBezTo>
                      <a:pt x="908" y="2805"/>
                      <a:pt x="892" y="2785"/>
                      <a:pt x="876" y="2765"/>
                    </a:cubicBezTo>
                    <a:lnTo>
                      <a:pt x="876" y="2765"/>
                    </a:lnTo>
                    <a:cubicBezTo>
                      <a:pt x="1178" y="2832"/>
                      <a:pt x="1483" y="2897"/>
                      <a:pt x="1785" y="2951"/>
                    </a:cubicBezTo>
                    <a:cubicBezTo>
                      <a:pt x="1808" y="2954"/>
                      <a:pt x="1832" y="2959"/>
                      <a:pt x="1854" y="2966"/>
                    </a:cubicBezTo>
                    <a:cubicBezTo>
                      <a:pt x="1864" y="2968"/>
                      <a:pt x="1872" y="2971"/>
                      <a:pt x="1880" y="2976"/>
                    </a:cubicBezTo>
                    <a:cubicBezTo>
                      <a:pt x="1825" y="2824"/>
                      <a:pt x="1771" y="2671"/>
                      <a:pt x="1723" y="2517"/>
                    </a:cubicBezTo>
                    <a:cubicBezTo>
                      <a:pt x="1714" y="2518"/>
                      <a:pt x="1706" y="2520"/>
                      <a:pt x="1698" y="2520"/>
                    </a:cubicBezTo>
                    <a:lnTo>
                      <a:pt x="1687" y="2520"/>
                    </a:lnTo>
                    <a:cubicBezTo>
                      <a:pt x="1600" y="2512"/>
                      <a:pt x="1513" y="2500"/>
                      <a:pt x="1427" y="2485"/>
                    </a:cubicBezTo>
                    <a:cubicBezTo>
                      <a:pt x="1342" y="2471"/>
                      <a:pt x="1256" y="2453"/>
                      <a:pt x="1173" y="2434"/>
                    </a:cubicBezTo>
                    <a:cubicBezTo>
                      <a:pt x="1058" y="2409"/>
                      <a:pt x="946" y="2381"/>
                      <a:pt x="835" y="2351"/>
                    </a:cubicBezTo>
                    <a:cubicBezTo>
                      <a:pt x="740" y="2324"/>
                      <a:pt x="646" y="2295"/>
                      <a:pt x="554" y="2267"/>
                    </a:cubicBezTo>
                    <a:cubicBezTo>
                      <a:pt x="552" y="2263"/>
                      <a:pt x="550" y="2260"/>
                      <a:pt x="548" y="2257"/>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878;p40">
                <a:extLst>
                  <a:ext uri="{FF2B5EF4-FFF2-40B4-BE49-F238E27FC236}">
                    <a16:creationId xmlns:a16="http://schemas.microsoft.com/office/drawing/2014/main" xmlns="" id="{8B5B83B1-140A-3B0D-7D74-80A2FA089013}"/>
                  </a:ext>
                </a:extLst>
              </p:cNvPr>
              <p:cNvSpPr/>
              <p:nvPr/>
            </p:nvSpPr>
            <p:spPr>
              <a:xfrm>
                <a:off x="876351" y="4176752"/>
                <a:ext cx="26091" cy="70314"/>
              </a:xfrm>
              <a:custGeom>
                <a:avLst/>
                <a:gdLst/>
                <a:ahLst/>
                <a:cxnLst/>
                <a:rect l="l" t="t" r="r" b="b"/>
                <a:pathLst>
                  <a:path w="649" h="1749" extrusionOk="0">
                    <a:moveTo>
                      <a:pt x="633" y="1"/>
                    </a:moveTo>
                    <a:cubicBezTo>
                      <a:pt x="622" y="22"/>
                      <a:pt x="610" y="44"/>
                      <a:pt x="598" y="66"/>
                    </a:cubicBezTo>
                    <a:cubicBezTo>
                      <a:pt x="513" y="222"/>
                      <a:pt x="430" y="378"/>
                      <a:pt x="352" y="536"/>
                    </a:cubicBezTo>
                    <a:cubicBezTo>
                      <a:pt x="231" y="776"/>
                      <a:pt x="128" y="1020"/>
                      <a:pt x="33" y="1264"/>
                    </a:cubicBezTo>
                    <a:cubicBezTo>
                      <a:pt x="30" y="1274"/>
                      <a:pt x="24" y="1285"/>
                      <a:pt x="19" y="1296"/>
                    </a:cubicBezTo>
                    <a:cubicBezTo>
                      <a:pt x="13" y="1304"/>
                      <a:pt x="8" y="1312"/>
                      <a:pt x="1" y="1321"/>
                    </a:cubicBezTo>
                    <a:cubicBezTo>
                      <a:pt x="28" y="1398"/>
                      <a:pt x="58" y="1475"/>
                      <a:pt x="90" y="1550"/>
                    </a:cubicBezTo>
                    <a:cubicBezTo>
                      <a:pt x="115" y="1618"/>
                      <a:pt x="144" y="1683"/>
                      <a:pt x="172" y="1748"/>
                    </a:cubicBezTo>
                    <a:cubicBezTo>
                      <a:pt x="172" y="1747"/>
                      <a:pt x="172" y="1745"/>
                      <a:pt x="174" y="1743"/>
                    </a:cubicBezTo>
                    <a:cubicBezTo>
                      <a:pt x="221" y="1567"/>
                      <a:pt x="278" y="1396"/>
                      <a:pt x="345" y="1227"/>
                    </a:cubicBezTo>
                    <a:cubicBezTo>
                      <a:pt x="427" y="1009"/>
                      <a:pt x="519" y="791"/>
                      <a:pt x="615" y="578"/>
                    </a:cubicBezTo>
                    <a:cubicBezTo>
                      <a:pt x="623" y="559"/>
                      <a:pt x="632" y="542"/>
                      <a:pt x="640" y="524"/>
                    </a:cubicBezTo>
                    <a:cubicBezTo>
                      <a:pt x="648" y="350"/>
                      <a:pt x="645" y="175"/>
                      <a:pt x="633"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79;p40">
                <a:extLst>
                  <a:ext uri="{FF2B5EF4-FFF2-40B4-BE49-F238E27FC236}">
                    <a16:creationId xmlns:a16="http://schemas.microsoft.com/office/drawing/2014/main" xmlns="" id="{4C2ED292-ED0C-FEC4-D3AD-E3E2FDACC5F3}"/>
                  </a:ext>
                </a:extLst>
              </p:cNvPr>
              <p:cNvSpPr/>
              <p:nvPr/>
            </p:nvSpPr>
            <p:spPr>
              <a:xfrm>
                <a:off x="867868" y="4148892"/>
                <a:ext cx="33770" cy="78475"/>
              </a:xfrm>
              <a:custGeom>
                <a:avLst/>
                <a:gdLst/>
                <a:ahLst/>
                <a:cxnLst/>
                <a:rect l="l" t="t" r="r" b="b"/>
                <a:pathLst>
                  <a:path w="840" h="1952" extrusionOk="0">
                    <a:moveTo>
                      <a:pt x="762" y="1"/>
                    </a:moveTo>
                    <a:cubicBezTo>
                      <a:pt x="653" y="185"/>
                      <a:pt x="546" y="368"/>
                      <a:pt x="442" y="554"/>
                    </a:cubicBezTo>
                    <a:cubicBezTo>
                      <a:pt x="378" y="669"/>
                      <a:pt x="316" y="784"/>
                      <a:pt x="254" y="900"/>
                    </a:cubicBezTo>
                    <a:cubicBezTo>
                      <a:pt x="192" y="1016"/>
                      <a:pt x="131" y="1133"/>
                      <a:pt x="71" y="1251"/>
                    </a:cubicBezTo>
                    <a:cubicBezTo>
                      <a:pt x="48" y="1297"/>
                      <a:pt x="26" y="1344"/>
                      <a:pt x="1" y="1391"/>
                    </a:cubicBezTo>
                    <a:cubicBezTo>
                      <a:pt x="59" y="1579"/>
                      <a:pt x="123" y="1767"/>
                      <a:pt x="190" y="1952"/>
                    </a:cubicBezTo>
                    <a:lnTo>
                      <a:pt x="194" y="1938"/>
                    </a:lnTo>
                    <a:cubicBezTo>
                      <a:pt x="272" y="1687"/>
                      <a:pt x="386" y="1443"/>
                      <a:pt x="506" y="1202"/>
                    </a:cubicBezTo>
                    <a:cubicBezTo>
                      <a:pt x="584" y="1043"/>
                      <a:pt x="670" y="885"/>
                      <a:pt x="757" y="731"/>
                    </a:cubicBezTo>
                    <a:cubicBezTo>
                      <a:pt x="784" y="684"/>
                      <a:pt x="812" y="638"/>
                      <a:pt x="839" y="591"/>
                    </a:cubicBezTo>
                    <a:cubicBezTo>
                      <a:pt x="824" y="412"/>
                      <a:pt x="799" y="217"/>
                      <a:pt x="76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80;p40">
                <a:extLst>
                  <a:ext uri="{FF2B5EF4-FFF2-40B4-BE49-F238E27FC236}">
                    <a16:creationId xmlns:a16="http://schemas.microsoft.com/office/drawing/2014/main" xmlns="" id="{568A21E8-BE38-6248-802E-277395B797F3}"/>
                  </a:ext>
                </a:extLst>
              </p:cNvPr>
              <p:cNvSpPr/>
              <p:nvPr/>
            </p:nvSpPr>
            <p:spPr>
              <a:xfrm>
                <a:off x="809132" y="4025511"/>
                <a:ext cx="15076" cy="31398"/>
              </a:xfrm>
              <a:custGeom>
                <a:avLst/>
                <a:gdLst/>
                <a:ahLst/>
                <a:cxnLst/>
                <a:rect l="l" t="t" r="r" b="b"/>
                <a:pathLst>
                  <a:path w="375" h="781" extrusionOk="0">
                    <a:moveTo>
                      <a:pt x="195" y="1"/>
                    </a:moveTo>
                    <a:cubicBezTo>
                      <a:pt x="120" y="172"/>
                      <a:pt x="54" y="346"/>
                      <a:pt x="1" y="526"/>
                    </a:cubicBezTo>
                    <a:cubicBezTo>
                      <a:pt x="41" y="551"/>
                      <a:pt x="81" y="578"/>
                      <a:pt x="122" y="604"/>
                    </a:cubicBezTo>
                    <a:cubicBezTo>
                      <a:pt x="207" y="661"/>
                      <a:pt x="291" y="720"/>
                      <a:pt x="375" y="780"/>
                    </a:cubicBezTo>
                    <a:cubicBezTo>
                      <a:pt x="324" y="574"/>
                      <a:pt x="284" y="363"/>
                      <a:pt x="234" y="157"/>
                    </a:cubicBezTo>
                    <a:cubicBezTo>
                      <a:pt x="222" y="105"/>
                      <a:pt x="209" y="53"/>
                      <a:pt x="19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81;p40">
                <a:extLst>
                  <a:ext uri="{FF2B5EF4-FFF2-40B4-BE49-F238E27FC236}">
                    <a16:creationId xmlns:a16="http://schemas.microsoft.com/office/drawing/2014/main" xmlns="" id="{0CA5E530-812B-6FC3-4B12-F7DD56EC7631}"/>
                  </a:ext>
                </a:extLst>
              </p:cNvPr>
              <p:cNvSpPr/>
              <p:nvPr/>
            </p:nvSpPr>
            <p:spPr>
              <a:xfrm>
                <a:off x="817896" y="4023340"/>
                <a:ext cx="12865" cy="30112"/>
              </a:xfrm>
              <a:custGeom>
                <a:avLst/>
                <a:gdLst/>
                <a:ahLst/>
                <a:cxnLst/>
                <a:rect l="l" t="t" r="r" b="b"/>
                <a:pathLst>
                  <a:path w="320" h="749" extrusionOk="0">
                    <a:moveTo>
                      <a:pt x="2" y="1"/>
                    </a:moveTo>
                    <a:cubicBezTo>
                      <a:pt x="2" y="1"/>
                      <a:pt x="2" y="3"/>
                      <a:pt x="1" y="6"/>
                    </a:cubicBezTo>
                    <a:cubicBezTo>
                      <a:pt x="8" y="33"/>
                      <a:pt x="14" y="61"/>
                      <a:pt x="23" y="88"/>
                    </a:cubicBezTo>
                    <a:cubicBezTo>
                      <a:pt x="83" y="308"/>
                      <a:pt x="127" y="529"/>
                      <a:pt x="182" y="749"/>
                    </a:cubicBezTo>
                    <a:cubicBezTo>
                      <a:pt x="199" y="660"/>
                      <a:pt x="229" y="573"/>
                      <a:pt x="252" y="486"/>
                    </a:cubicBezTo>
                    <a:cubicBezTo>
                      <a:pt x="274" y="413"/>
                      <a:pt x="296" y="343"/>
                      <a:pt x="319" y="271"/>
                    </a:cubicBezTo>
                    <a:cubicBezTo>
                      <a:pt x="130" y="98"/>
                      <a:pt x="2" y="1"/>
                      <a:pt x="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82;p40">
                <a:extLst>
                  <a:ext uri="{FF2B5EF4-FFF2-40B4-BE49-F238E27FC236}">
                    <a16:creationId xmlns:a16="http://schemas.microsoft.com/office/drawing/2014/main" xmlns="" id="{C44894B9-EF64-B35E-207E-CBC05FA4DACF}"/>
                  </a:ext>
                </a:extLst>
              </p:cNvPr>
              <p:cNvSpPr/>
              <p:nvPr/>
            </p:nvSpPr>
            <p:spPr>
              <a:xfrm>
                <a:off x="860270" y="4118700"/>
                <a:ext cx="37911" cy="83380"/>
              </a:xfrm>
              <a:custGeom>
                <a:avLst/>
                <a:gdLst/>
                <a:ahLst/>
                <a:cxnLst/>
                <a:rect l="l" t="t" r="r" b="b"/>
                <a:pathLst>
                  <a:path w="943" h="2074" extrusionOk="0">
                    <a:moveTo>
                      <a:pt x="767" y="1"/>
                    </a:moveTo>
                    <a:cubicBezTo>
                      <a:pt x="654" y="183"/>
                      <a:pt x="545" y="368"/>
                      <a:pt x="443" y="557"/>
                    </a:cubicBezTo>
                    <a:cubicBezTo>
                      <a:pt x="289" y="836"/>
                      <a:pt x="151" y="1124"/>
                      <a:pt x="32" y="1420"/>
                    </a:cubicBezTo>
                    <a:cubicBezTo>
                      <a:pt x="22" y="1446"/>
                      <a:pt x="10" y="1473"/>
                      <a:pt x="0" y="1498"/>
                    </a:cubicBezTo>
                    <a:cubicBezTo>
                      <a:pt x="54" y="1691"/>
                      <a:pt x="109" y="1882"/>
                      <a:pt x="168" y="2074"/>
                    </a:cubicBezTo>
                    <a:cubicBezTo>
                      <a:pt x="247" y="1899"/>
                      <a:pt x="331" y="1731"/>
                      <a:pt x="421" y="1565"/>
                    </a:cubicBezTo>
                    <a:cubicBezTo>
                      <a:pt x="579" y="1277"/>
                      <a:pt x="755" y="1000"/>
                      <a:pt x="933" y="718"/>
                    </a:cubicBezTo>
                    <a:cubicBezTo>
                      <a:pt x="934" y="715"/>
                      <a:pt x="938" y="712"/>
                      <a:pt x="943" y="712"/>
                    </a:cubicBezTo>
                    <a:cubicBezTo>
                      <a:pt x="924" y="613"/>
                      <a:pt x="906" y="512"/>
                      <a:pt x="882" y="405"/>
                    </a:cubicBezTo>
                    <a:cubicBezTo>
                      <a:pt x="854" y="269"/>
                      <a:pt x="814" y="133"/>
                      <a:pt x="76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83;p40">
                <a:extLst>
                  <a:ext uri="{FF2B5EF4-FFF2-40B4-BE49-F238E27FC236}">
                    <a16:creationId xmlns:a16="http://schemas.microsoft.com/office/drawing/2014/main" xmlns="" id="{D879E86C-F59A-4ECD-98ED-AF8F14610ECD}"/>
                  </a:ext>
                </a:extLst>
              </p:cNvPr>
              <p:cNvSpPr/>
              <p:nvPr/>
            </p:nvSpPr>
            <p:spPr>
              <a:xfrm>
                <a:off x="832088" y="4045330"/>
                <a:ext cx="48846" cy="108868"/>
              </a:xfrm>
              <a:custGeom>
                <a:avLst/>
                <a:gdLst/>
                <a:ahLst/>
                <a:cxnLst/>
                <a:rect l="l" t="t" r="r" b="b"/>
                <a:pathLst>
                  <a:path w="1215" h="2708" extrusionOk="0">
                    <a:moveTo>
                      <a:pt x="248" y="1"/>
                    </a:moveTo>
                    <a:cubicBezTo>
                      <a:pt x="225" y="73"/>
                      <a:pt x="201" y="143"/>
                      <a:pt x="179" y="214"/>
                    </a:cubicBezTo>
                    <a:cubicBezTo>
                      <a:pt x="146" y="319"/>
                      <a:pt x="114" y="425"/>
                      <a:pt x="84" y="532"/>
                    </a:cubicBezTo>
                    <a:cubicBezTo>
                      <a:pt x="54" y="635"/>
                      <a:pt x="27" y="739"/>
                      <a:pt x="0" y="841"/>
                    </a:cubicBezTo>
                    <a:cubicBezTo>
                      <a:pt x="34" y="965"/>
                      <a:pt x="69" y="1089"/>
                      <a:pt x="104" y="1213"/>
                    </a:cubicBezTo>
                    <a:cubicBezTo>
                      <a:pt x="126" y="1292"/>
                      <a:pt x="148" y="1369"/>
                      <a:pt x="169" y="1446"/>
                    </a:cubicBezTo>
                    <a:cubicBezTo>
                      <a:pt x="225" y="1274"/>
                      <a:pt x="285" y="1103"/>
                      <a:pt x="351" y="933"/>
                    </a:cubicBezTo>
                    <a:cubicBezTo>
                      <a:pt x="401" y="806"/>
                      <a:pt x="455" y="680"/>
                      <a:pt x="508" y="556"/>
                    </a:cubicBezTo>
                    <a:cubicBezTo>
                      <a:pt x="535" y="494"/>
                      <a:pt x="561" y="436"/>
                      <a:pt x="590" y="376"/>
                    </a:cubicBezTo>
                    <a:lnTo>
                      <a:pt x="590" y="376"/>
                    </a:lnTo>
                    <a:cubicBezTo>
                      <a:pt x="599" y="387"/>
                      <a:pt x="608" y="397"/>
                      <a:pt x="617" y="408"/>
                    </a:cubicBezTo>
                    <a:lnTo>
                      <a:pt x="617" y="408"/>
                    </a:lnTo>
                    <a:cubicBezTo>
                      <a:pt x="617" y="408"/>
                      <a:pt x="617" y="407"/>
                      <a:pt x="617" y="407"/>
                    </a:cubicBezTo>
                    <a:lnTo>
                      <a:pt x="590" y="375"/>
                    </a:lnTo>
                    <a:cubicBezTo>
                      <a:pt x="590" y="375"/>
                      <a:pt x="590" y="376"/>
                      <a:pt x="590" y="376"/>
                    </a:cubicBezTo>
                    <a:lnTo>
                      <a:pt x="590" y="376"/>
                    </a:lnTo>
                    <a:cubicBezTo>
                      <a:pt x="501" y="271"/>
                      <a:pt x="413" y="174"/>
                      <a:pt x="329" y="85"/>
                    </a:cubicBezTo>
                    <a:cubicBezTo>
                      <a:pt x="302" y="56"/>
                      <a:pt x="275" y="29"/>
                      <a:pt x="248" y="1"/>
                    </a:cubicBezTo>
                    <a:close/>
                    <a:moveTo>
                      <a:pt x="617" y="408"/>
                    </a:moveTo>
                    <a:cubicBezTo>
                      <a:pt x="563" y="537"/>
                      <a:pt x="511" y="665"/>
                      <a:pt x="460" y="792"/>
                    </a:cubicBezTo>
                    <a:cubicBezTo>
                      <a:pt x="384" y="977"/>
                      <a:pt x="310" y="1161"/>
                      <a:pt x="240" y="1348"/>
                    </a:cubicBezTo>
                    <a:cubicBezTo>
                      <a:pt x="221" y="1400"/>
                      <a:pt x="206" y="1455"/>
                      <a:pt x="186" y="1507"/>
                    </a:cubicBezTo>
                    <a:cubicBezTo>
                      <a:pt x="243" y="1711"/>
                      <a:pt x="302" y="1914"/>
                      <a:pt x="361" y="2119"/>
                    </a:cubicBezTo>
                    <a:cubicBezTo>
                      <a:pt x="364" y="2112"/>
                      <a:pt x="367" y="2104"/>
                      <a:pt x="371" y="2097"/>
                    </a:cubicBezTo>
                    <a:cubicBezTo>
                      <a:pt x="461" y="1861"/>
                      <a:pt x="560" y="1626"/>
                      <a:pt x="661" y="1391"/>
                    </a:cubicBezTo>
                    <a:cubicBezTo>
                      <a:pt x="745" y="1197"/>
                      <a:pt x="830" y="1004"/>
                      <a:pt x="919" y="811"/>
                    </a:cubicBezTo>
                    <a:cubicBezTo>
                      <a:pt x="919" y="809"/>
                      <a:pt x="920" y="807"/>
                      <a:pt x="922" y="805"/>
                    </a:cubicBezTo>
                    <a:lnTo>
                      <a:pt x="922" y="805"/>
                    </a:lnTo>
                    <a:cubicBezTo>
                      <a:pt x="932" y="820"/>
                      <a:pt x="942" y="835"/>
                      <a:pt x="953" y="850"/>
                    </a:cubicBezTo>
                    <a:lnTo>
                      <a:pt x="953" y="850"/>
                    </a:lnTo>
                    <a:cubicBezTo>
                      <a:pt x="953" y="850"/>
                      <a:pt x="953" y="849"/>
                      <a:pt x="953" y="849"/>
                    </a:cubicBezTo>
                    <a:cubicBezTo>
                      <a:pt x="943" y="834"/>
                      <a:pt x="933" y="819"/>
                      <a:pt x="923" y="804"/>
                    </a:cubicBezTo>
                    <a:cubicBezTo>
                      <a:pt x="922" y="804"/>
                      <a:pt x="922" y="805"/>
                      <a:pt x="922" y="805"/>
                    </a:cubicBezTo>
                    <a:lnTo>
                      <a:pt x="922" y="805"/>
                    </a:lnTo>
                    <a:cubicBezTo>
                      <a:pt x="822" y="664"/>
                      <a:pt x="719" y="531"/>
                      <a:pt x="617" y="408"/>
                    </a:cubicBezTo>
                    <a:close/>
                    <a:moveTo>
                      <a:pt x="953" y="850"/>
                    </a:moveTo>
                    <a:cubicBezTo>
                      <a:pt x="790" y="1232"/>
                      <a:pt x="629" y="1618"/>
                      <a:pt x="473" y="2002"/>
                    </a:cubicBezTo>
                    <a:cubicBezTo>
                      <a:pt x="451" y="2054"/>
                      <a:pt x="431" y="2107"/>
                      <a:pt x="408" y="2158"/>
                    </a:cubicBezTo>
                    <a:cubicBezTo>
                      <a:pt x="406" y="2163"/>
                      <a:pt x="404" y="2166"/>
                      <a:pt x="403" y="2169"/>
                    </a:cubicBezTo>
                    <a:cubicBezTo>
                      <a:pt x="396" y="2176"/>
                      <a:pt x="387" y="2181"/>
                      <a:pt x="379" y="2184"/>
                    </a:cubicBezTo>
                    <a:lnTo>
                      <a:pt x="386" y="2211"/>
                    </a:lnTo>
                    <a:cubicBezTo>
                      <a:pt x="389" y="2213"/>
                      <a:pt x="389" y="2216"/>
                      <a:pt x="389" y="2218"/>
                    </a:cubicBezTo>
                    <a:lnTo>
                      <a:pt x="387" y="2220"/>
                    </a:lnTo>
                    <a:lnTo>
                      <a:pt x="478" y="2535"/>
                    </a:lnTo>
                    <a:cubicBezTo>
                      <a:pt x="495" y="2592"/>
                      <a:pt x="510" y="2649"/>
                      <a:pt x="527" y="2708"/>
                    </a:cubicBezTo>
                    <a:cubicBezTo>
                      <a:pt x="622" y="2451"/>
                      <a:pt x="731" y="2200"/>
                      <a:pt x="844" y="1950"/>
                    </a:cubicBezTo>
                    <a:cubicBezTo>
                      <a:pt x="936" y="1740"/>
                      <a:pt x="1033" y="1534"/>
                      <a:pt x="1134" y="1329"/>
                    </a:cubicBezTo>
                    <a:cubicBezTo>
                      <a:pt x="1151" y="1294"/>
                      <a:pt x="1169" y="1259"/>
                      <a:pt x="1188" y="1225"/>
                    </a:cubicBezTo>
                    <a:cubicBezTo>
                      <a:pt x="1196" y="1240"/>
                      <a:pt x="1204" y="1255"/>
                      <a:pt x="1214" y="1272"/>
                    </a:cubicBezTo>
                    <a:cubicBezTo>
                      <a:pt x="1133" y="1125"/>
                      <a:pt x="1045" y="984"/>
                      <a:pt x="953" y="85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84;p40">
                <a:extLst>
                  <a:ext uri="{FF2B5EF4-FFF2-40B4-BE49-F238E27FC236}">
                    <a16:creationId xmlns:a16="http://schemas.microsoft.com/office/drawing/2014/main" xmlns="" id="{C43641EA-D187-40B2-2A5D-495CEF420B8A}"/>
                  </a:ext>
                </a:extLst>
              </p:cNvPr>
              <p:cNvSpPr/>
              <p:nvPr/>
            </p:nvSpPr>
            <p:spPr>
              <a:xfrm>
                <a:off x="826138" y="4035762"/>
                <a:ext cx="14674" cy="40363"/>
              </a:xfrm>
              <a:custGeom>
                <a:avLst/>
                <a:gdLst/>
                <a:ahLst/>
                <a:cxnLst/>
                <a:rect l="l" t="t" r="r" b="b"/>
                <a:pathLst>
                  <a:path w="365" h="1004" extrusionOk="0">
                    <a:moveTo>
                      <a:pt x="153" y="1"/>
                    </a:moveTo>
                    <a:cubicBezTo>
                      <a:pt x="150" y="16"/>
                      <a:pt x="145" y="29"/>
                      <a:pt x="141" y="44"/>
                    </a:cubicBezTo>
                    <a:cubicBezTo>
                      <a:pt x="96" y="192"/>
                      <a:pt x="51" y="338"/>
                      <a:pt x="12" y="485"/>
                    </a:cubicBezTo>
                    <a:cubicBezTo>
                      <a:pt x="9" y="502"/>
                      <a:pt x="5" y="517"/>
                      <a:pt x="0" y="532"/>
                    </a:cubicBezTo>
                    <a:cubicBezTo>
                      <a:pt x="2" y="541"/>
                      <a:pt x="4" y="549"/>
                      <a:pt x="5" y="557"/>
                    </a:cubicBezTo>
                    <a:cubicBezTo>
                      <a:pt x="15" y="543"/>
                      <a:pt x="22" y="538"/>
                      <a:pt x="27" y="538"/>
                    </a:cubicBezTo>
                    <a:cubicBezTo>
                      <a:pt x="45" y="538"/>
                      <a:pt x="36" y="604"/>
                      <a:pt x="23" y="604"/>
                    </a:cubicBezTo>
                    <a:cubicBezTo>
                      <a:pt x="21" y="604"/>
                      <a:pt x="20" y="604"/>
                      <a:pt x="19" y="603"/>
                    </a:cubicBezTo>
                    <a:lnTo>
                      <a:pt x="19" y="603"/>
                    </a:lnTo>
                    <a:cubicBezTo>
                      <a:pt x="54" y="735"/>
                      <a:pt x="91" y="869"/>
                      <a:pt x="128" y="1004"/>
                    </a:cubicBezTo>
                    <a:cubicBezTo>
                      <a:pt x="158" y="861"/>
                      <a:pt x="195" y="718"/>
                      <a:pt x="237" y="577"/>
                    </a:cubicBezTo>
                    <a:cubicBezTo>
                      <a:pt x="276" y="452"/>
                      <a:pt x="317" y="326"/>
                      <a:pt x="364" y="203"/>
                    </a:cubicBezTo>
                    <a:cubicBezTo>
                      <a:pt x="349" y="190"/>
                      <a:pt x="336" y="175"/>
                      <a:pt x="322" y="162"/>
                    </a:cubicBezTo>
                    <a:cubicBezTo>
                      <a:pt x="272" y="113"/>
                      <a:pt x="224" y="66"/>
                      <a:pt x="178" y="24"/>
                    </a:cubicBezTo>
                    <a:lnTo>
                      <a:pt x="153" y="1"/>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85;p40">
                <a:extLst>
                  <a:ext uri="{FF2B5EF4-FFF2-40B4-BE49-F238E27FC236}">
                    <a16:creationId xmlns:a16="http://schemas.microsoft.com/office/drawing/2014/main" xmlns="" id="{3FC924B5-926F-EA4C-A54B-B8CA06D64DBE}"/>
                  </a:ext>
                </a:extLst>
              </p:cNvPr>
              <p:cNvSpPr/>
              <p:nvPr/>
            </p:nvSpPr>
            <p:spPr>
              <a:xfrm>
                <a:off x="799041" y="4023541"/>
                <a:ext cx="103200" cy="243547"/>
              </a:xfrm>
              <a:custGeom>
                <a:avLst/>
                <a:gdLst/>
                <a:ahLst/>
                <a:cxnLst/>
                <a:rect l="l" t="t" r="r" b="b"/>
                <a:pathLst>
                  <a:path w="2567" h="6058" extrusionOk="0">
                    <a:moveTo>
                      <a:pt x="470" y="1"/>
                    </a:moveTo>
                    <a:cubicBezTo>
                      <a:pt x="466" y="8"/>
                      <a:pt x="458" y="24"/>
                      <a:pt x="448" y="48"/>
                    </a:cubicBezTo>
                    <a:cubicBezTo>
                      <a:pt x="461" y="100"/>
                      <a:pt x="475" y="152"/>
                      <a:pt x="487" y="204"/>
                    </a:cubicBezTo>
                    <a:cubicBezTo>
                      <a:pt x="535" y="412"/>
                      <a:pt x="575" y="622"/>
                      <a:pt x="627" y="828"/>
                    </a:cubicBezTo>
                    <a:cubicBezTo>
                      <a:pt x="544" y="769"/>
                      <a:pt x="460" y="709"/>
                      <a:pt x="373" y="652"/>
                    </a:cubicBezTo>
                    <a:cubicBezTo>
                      <a:pt x="334" y="625"/>
                      <a:pt x="292" y="598"/>
                      <a:pt x="252" y="571"/>
                    </a:cubicBezTo>
                    <a:cubicBezTo>
                      <a:pt x="250" y="581"/>
                      <a:pt x="247" y="591"/>
                      <a:pt x="243" y="601"/>
                    </a:cubicBezTo>
                    <a:cubicBezTo>
                      <a:pt x="238" y="615"/>
                      <a:pt x="235" y="630"/>
                      <a:pt x="230" y="645"/>
                    </a:cubicBezTo>
                    <a:cubicBezTo>
                      <a:pt x="294" y="685"/>
                      <a:pt x="356" y="725"/>
                      <a:pt x="419" y="762"/>
                    </a:cubicBezTo>
                    <a:cubicBezTo>
                      <a:pt x="482" y="801"/>
                      <a:pt x="549" y="836"/>
                      <a:pt x="614" y="871"/>
                    </a:cubicBezTo>
                    <a:lnTo>
                      <a:pt x="641" y="885"/>
                    </a:lnTo>
                    <a:cubicBezTo>
                      <a:pt x="686" y="1059"/>
                      <a:pt x="731" y="1234"/>
                      <a:pt x="780" y="1408"/>
                    </a:cubicBezTo>
                    <a:cubicBezTo>
                      <a:pt x="777" y="1415"/>
                      <a:pt x="775" y="1423"/>
                      <a:pt x="772" y="1430"/>
                    </a:cubicBezTo>
                    <a:cubicBezTo>
                      <a:pt x="643" y="1353"/>
                      <a:pt x="508" y="1276"/>
                      <a:pt x="376" y="1195"/>
                    </a:cubicBezTo>
                    <a:cubicBezTo>
                      <a:pt x="292" y="1145"/>
                      <a:pt x="210" y="1093"/>
                      <a:pt x="128" y="1041"/>
                    </a:cubicBezTo>
                    <a:cubicBezTo>
                      <a:pt x="123" y="1064"/>
                      <a:pt x="118" y="1086"/>
                      <a:pt x="113" y="1110"/>
                    </a:cubicBezTo>
                    <a:cubicBezTo>
                      <a:pt x="190" y="1158"/>
                      <a:pt x="267" y="1205"/>
                      <a:pt x="346" y="1250"/>
                    </a:cubicBezTo>
                    <a:cubicBezTo>
                      <a:pt x="483" y="1328"/>
                      <a:pt x="622" y="1401"/>
                      <a:pt x="762" y="1474"/>
                    </a:cubicBezTo>
                    <a:cubicBezTo>
                      <a:pt x="775" y="1482"/>
                      <a:pt x="788" y="1490"/>
                      <a:pt x="804" y="1497"/>
                    </a:cubicBezTo>
                    <a:cubicBezTo>
                      <a:pt x="829" y="1588"/>
                      <a:pt x="852" y="1678"/>
                      <a:pt x="877" y="1769"/>
                    </a:cubicBezTo>
                    <a:cubicBezTo>
                      <a:pt x="904" y="1869"/>
                      <a:pt x="933" y="1968"/>
                      <a:pt x="961" y="2069"/>
                    </a:cubicBezTo>
                    <a:lnTo>
                      <a:pt x="904" y="2037"/>
                    </a:lnTo>
                    <a:cubicBezTo>
                      <a:pt x="849" y="2007"/>
                      <a:pt x="795" y="1977"/>
                      <a:pt x="740" y="1948"/>
                    </a:cubicBezTo>
                    <a:cubicBezTo>
                      <a:pt x="520" y="1831"/>
                      <a:pt x="300" y="1717"/>
                      <a:pt x="81" y="1601"/>
                    </a:cubicBezTo>
                    <a:lnTo>
                      <a:pt x="39" y="1578"/>
                    </a:lnTo>
                    <a:cubicBezTo>
                      <a:pt x="37" y="1596"/>
                      <a:pt x="34" y="1616"/>
                      <a:pt x="32" y="1635"/>
                    </a:cubicBezTo>
                    <a:cubicBezTo>
                      <a:pt x="181" y="1722"/>
                      <a:pt x="332" y="1802"/>
                      <a:pt x="483" y="1884"/>
                    </a:cubicBezTo>
                    <a:cubicBezTo>
                      <a:pt x="560" y="1926"/>
                      <a:pt x="639" y="1970"/>
                      <a:pt x="718" y="2010"/>
                    </a:cubicBezTo>
                    <a:cubicBezTo>
                      <a:pt x="797" y="2051"/>
                      <a:pt x="876" y="2092"/>
                      <a:pt x="956" y="2131"/>
                    </a:cubicBezTo>
                    <a:cubicBezTo>
                      <a:pt x="965" y="2134"/>
                      <a:pt x="973" y="2141"/>
                      <a:pt x="983" y="2144"/>
                    </a:cubicBezTo>
                    <a:cubicBezTo>
                      <a:pt x="1033" y="2327"/>
                      <a:pt x="1084" y="2510"/>
                      <a:pt x="1136" y="2693"/>
                    </a:cubicBezTo>
                    <a:cubicBezTo>
                      <a:pt x="1109" y="2681"/>
                      <a:pt x="1082" y="2673"/>
                      <a:pt x="1057" y="2659"/>
                    </a:cubicBezTo>
                    <a:cubicBezTo>
                      <a:pt x="913" y="2592"/>
                      <a:pt x="767" y="2525"/>
                      <a:pt x="621" y="2458"/>
                    </a:cubicBezTo>
                    <a:cubicBezTo>
                      <a:pt x="477" y="2391"/>
                      <a:pt x="331" y="2326"/>
                      <a:pt x="186" y="2255"/>
                    </a:cubicBezTo>
                    <a:cubicBezTo>
                      <a:pt x="124" y="2225"/>
                      <a:pt x="62" y="2193"/>
                      <a:pt x="0" y="2163"/>
                    </a:cubicBezTo>
                    <a:lnTo>
                      <a:pt x="0" y="2228"/>
                    </a:lnTo>
                    <a:cubicBezTo>
                      <a:pt x="126" y="2297"/>
                      <a:pt x="253" y="2361"/>
                      <a:pt x="383" y="2423"/>
                    </a:cubicBezTo>
                    <a:cubicBezTo>
                      <a:pt x="503" y="2480"/>
                      <a:pt x="626" y="2535"/>
                      <a:pt x="748" y="2589"/>
                    </a:cubicBezTo>
                    <a:cubicBezTo>
                      <a:pt x="871" y="2641"/>
                      <a:pt x="993" y="2695"/>
                      <a:pt x="1117" y="2743"/>
                    </a:cubicBezTo>
                    <a:cubicBezTo>
                      <a:pt x="1129" y="2748"/>
                      <a:pt x="1141" y="2753"/>
                      <a:pt x="1154" y="2758"/>
                    </a:cubicBezTo>
                    <a:cubicBezTo>
                      <a:pt x="1184" y="2869"/>
                      <a:pt x="1215" y="2980"/>
                      <a:pt x="1246" y="3090"/>
                    </a:cubicBezTo>
                    <a:cubicBezTo>
                      <a:pt x="1267" y="3164"/>
                      <a:pt x="1287" y="3240"/>
                      <a:pt x="1308" y="3314"/>
                    </a:cubicBezTo>
                    <a:lnTo>
                      <a:pt x="1152" y="3256"/>
                    </a:lnTo>
                    <a:cubicBezTo>
                      <a:pt x="824" y="3136"/>
                      <a:pt x="497" y="2998"/>
                      <a:pt x="168" y="2871"/>
                    </a:cubicBezTo>
                    <a:cubicBezTo>
                      <a:pt x="124" y="2854"/>
                      <a:pt x="79" y="2839"/>
                      <a:pt x="35" y="2822"/>
                    </a:cubicBezTo>
                    <a:lnTo>
                      <a:pt x="35" y="2822"/>
                    </a:lnTo>
                    <a:cubicBezTo>
                      <a:pt x="37" y="2841"/>
                      <a:pt x="40" y="2861"/>
                      <a:pt x="42" y="2881"/>
                    </a:cubicBezTo>
                    <a:lnTo>
                      <a:pt x="111" y="2909"/>
                    </a:lnTo>
                    <a:cubicBezTo>
                      <a:pt x="356" y="3012"/>
                      <a:pt x="602" y="3112"/>
                      <a:pt x="851" y="3204"/>
                    </a:cubicBezTo>
                    <a:cubicBezTo>
                      <a:pt x="1007" y="3263"/>
                      <a:pt x="1164" y="3317"/>
                      <a:pt x="1322" y="3366"/>
                    </a:cubicBezTo>
                    <a:cubicBezTo>
                      <a:pt x="1364" y="3522"/>
                      <a:pt x="1407" y="3677"/>
                      <a:pt x="1451" y="3835"/>
                    </a:cubicBezTo>
                    <a:cubicBezTo>
                      <a:pt x="1443" y="3832"/>
                      <a:pt x="1434" y="3832"/>
                      <a:pt x="1426" y="3828"/>
                    </a:cubicBezTo>
                    <a:cubicBezTo>
                      <a:pt x="1181" y="3753"/>
                      <a:pt x="933" y="3684"/>
                      <a:pt x="684" y="3619"/>
                    </a:cubicBezTo>
                    <a:cubicBezTo>
                      <a:pt x="518" y="3575"/>
                      <a:pt x="351" y="3535"/>
                      <a:pt x="183" y="3500"/>
                    </a:cubicBezTo>
                    <a:lnTo>
                      <a:pt x="163" y="3496"/>
                    </a:lnTo>
                    <a:lnTo>
                      <a:pt x="163" y="3496"/>
                    </a:lnTo>
                    <a:cubicBezTo>
                      <a:pt x="166" y="3508"/>
                      <a:pt x="170" y="3520"/>
                      <a:pt x="173" y="3532"/>
                    </a:cubicBezTo>
                    <a:lnTo>
                      <a:pt x="294" y="3562"/>
                    </a:lnTo>
                    <a:cubicBezTo>
                      <a:pt x="641" y="3649"/>
                      <a:pt x="986" y="3750"/>
                      <a:pt x="1332" y="3849"/>
                    </a:cubicBezTo>
                    <a:cubicBezTo>
                      <a:pt x="1377" y="3862"/>
                      <a:pt x="1421" y="3891"/>
                      <a:pt x="1468" y="3891"/>
                    </a:cubicBezTo>
                    <a:cubicBezTo>
                      <a:pt x="1506" y="4028"/>
                      <a:pt x="1545" y="4166"/>
                      <a:pt x="1585" y="4303"/>
                    </a:cubicBezTo>
                    <a:cubicBezTo>
                      <a:pt x="1568" y="4298"/>
                      <a:pt x="1552" y="4295"/>
                      <a:pt x="1535" y="4290"/>
                    </a:cubicBezTo>
                    <a:cubicBezTo>
                      <a:pt x="1263" y="4209"/>
                      <a:pt x="993" y="4119"/>
                      <a:pt x="723" y="4036"/>
                    </a:cubicBezTo>
                    <a:cubicBezTo>
                      <a:pt x="622" y="4005"/>
                      <a:pt x="520" y="3974"/>
                      <a:pt x="419" y="3948"/>
                    </a:cubicBezTo>
                    <a:cubicBezTo>
                      <a:pt x="378" y="3937"/>
                      <a:pt x="336" y="3927"/>
                      <a:pt x="295" y="3919"/>
                    </a:cubicBezTo>
                    <a:lnTo>
                      <a:pt x="295" y="3919"/>
                    </a:lnTo>
                    <a:lnTo>
                      <a:pt x="307" y="3951"/>
                    </a:lnTo>
                    <a:lnTo>
                      <a:pt x="379" y="3973"/>
                    </a:lnTo>
                    <a:cubicBezTo>
                      <a:pt x="743" y="4078"/>
                      <a:pt x="1099" y="4209"/>
                      <a:pt x="1461" y="4315"/>
                    </a:cubicBezTo>
                    <a:cubicBezTo>
                      <a:pt x="1503" y="4328"/>
                      <a:pt x="1543" y="4338"/>
                      <a:pt x="1584" y="4350"/>
                    </a:cubicBezTo>
                    <a:cubicBezTo>
                      <a:pt x="1587" y="4350"/>
                      <a:pt x="1590" y="4352"/>
                      <a:pt x="1594" y="4352"/>
                    </a:cubicBezTo>
                    <a:cubicBezTo>
                      <a:pt x="1595" y="4352"/>
                      <a:pt x="1597" y="4350"/>
                      <a:pt x="1599" y="4350"/>
                    </a:cubicBezTo>
                    <a:cubicBezTo>
                      <a:pt x="1612" y="4392"/>
                      <a:pt x="1624" y="4436"/>
                      <a:pt x="1636" y="4478"/>
                    </a:cubicBezTo>
                    <a:cubicBezTo>
                      <a:pt x="1659" y="4555"/>
                      <a:pt x="1684" y="4634"/>
                      <a:pt x="1709" y="4711"/>
                    </a:cubicBezTo>
                    <a:lnTo>
                      <a:pt x="1704" y="4709"/>
                    </a:lnTo>
                    <a:cubicBezTo>
                      <a:pt x="1672" y="4699"/>
                      <a:pt x="1639" y="4692"/>
                      <a:pt x="1605" y="4689"/>
                    </a:cubicBezTo>
                    <a:cubicBezTo>
                      <a:pt x="1417" y="4654"/>
                      <a:pt x="1231" y="4612"/>
                      <a:pt x="1043" y="4568"/>
                    </a:cubicBezTo>
                    <a:cubicBezTo>
                      <a:pt x="869" y="4526"/>
                      <a:pt x="695" y="4483"/>
                      <a:pt x="522" y="4437"/>
                    </a:cubicBezTo>
                    <a:lnTo>
                      <a:pt x="522" y="4437"/>
                    </a:lnTo>
                    <a:cubicBezTo>
                      <a:pt x="532" y="4456"/>
                      <a:pt x="542" y="4476"/>
                      <a:pt x="552" y="4494"/>
                    </a:cubicBezTo>
                    <a:cubicBezTo>
                      <a:pt x="644" y="4523"/>
                      <a:pt x="738" y="4551"/>
                      <a:pt x="832" y="4578"/>
                    </a:cubicBezTo>
                    <a:cubicBezTo>
                      <a:pt x="944" y="4610"/>
                      <a:pt x="1057" y="4637"/>
                      <a:pt x="1169" y="4662"/>
                    </a:cubicBezTo>
                    <a:cubicBezTo>
                      <a:pt x="1253" y="4682"/>
                      <a:pt x="1340" y="4699"/>
                      <a:pt x="1426" y="4714"/>
                    </a:cubicBezTo>
                    <a:cubicBezTo>
                      <a:pt x="1511" y="4727"/>
                      <a:pt x="1599" y="4739"/>
                      <a:pt x="1684" y="4748"/>
                    </a:cubicBezTo>
                    <a:lnTo>
                      <a:pt x="1696" y="4748"/>
                    </a:lnTo>
                    <a:cubicBezTo>
                      <a:pt x="1704" y="4748"/>
                      <a:pt x="1713" y="4746"/>
                      <a:pt x="1721" y="4744"/>
                    </a:cubicBezTo>
                    <a:cubicBezTo>
                      <a:pt x="1770" y="4899"/>
                      <a:pt x="1823" y="5053"/>
                      <a:pt x="1879" y="5204"/>
                    </a:cubicBezTo>
                    <a:cubicBezTo>
                      <a:pt x="1870" y="5200"/>
                      <a:pt x="1860" y="5197"/>
                      <a:pt x="1852" y="5194"/>
                    </a:cubicBezTo>
                    <a:cubicBezTo>
                      <a:pt x="1828" y="5187"/>
                      <a:pt x="1807" y="5184"/>
                      <a:pt x="1783" y="5180"/>
                    </a:cubicBezTo>
                    <a:cubicBezTo>
                      <a:pt x="1481" y="5125"/>
                      <a:pt x="1176" y="5061"/>
                      <a:pt x="874" y="4992"/>
                    </a:cubicBezTo>
                    <a:lnTo>
                      <a:pt x="874" y="4992"/>
                    </a:lnTo>
                    <a:cubicBezTo>
                      <a:pt x="889" y="5013"/>
                      <a:pt x="906" y="5033"/>
                      <a:pt x="921" y="5053"/>
                    </a:cubicBezTo>
                    <a:cubicBezTo>
                      <a:pt x="1067" y="5090"/>
                      <a:pt x="1215" y="5122"/>
                      <a:pt x="1362" y="5153"/>
                    </a:cubicBezTo>
                    <a:cubicBezTo>
                      <a:pt x="1508" y="5184"/>
                      <a:pt x="1656" y="5214"/>
                      <a:pt x="1803" y="5234"/>
                    </a:cubicBezTo>
                    <a:cubicBezTo>
                      <a:pt x="1815" y="5236"/>
                      <a:pt x="1827" y="5236"/>
                      <a:pt x="1838" y="5237"/>
                    </a:cubicBezTo>
                    <a:cubicBezTo>
                      <a:pt x="1855" y="5237"/>
                      <a:pt x="1874" y="5236"/>
                      <a:pt x="1890" y="5234"/>
                    </a:cubicBezTo>
                    <a:cubicBezTo>
                      <a:pt x="1911" y="5284"/>
                      <a:pt x="1929" y="5336"/>
                      <a:pt x="1949" y="5387"/>
                    </a:cubicBezTo>
                    <a:cubicBezTo>
                      <a:pt x="1979" y="5464"/>
                      <a:pt x="2011" y="5539"/>
                      <a:pt x="2043" y="5615"/>
                    </a:cubicBezTo>
                    <a:cubicBezTo>
                      <a:pt x="2023" y="5610"/>
                      <a:pt x="1999" y="5611"/>
                      <a:pt x="1979" y="5608"/>
                    </a:cubicBezTo>
                    <a:cubicBezTo>
                      <a:pt x="1810" y="5573"/>
                      <a:pt x="1642" y="5529"/>
                      <a:pt x="1478" y="5477"/>
                    </a:cubicBezTo>
                    <a:lnTo>
                      <a:pt x="1243" y="5405"/>
                    </a:lnTo>
                    <a:lnTo>
                      <a:pt x="1243" y="5405"/>
                    </a:lnTo>
                    <a:cubicBezTo>
                      <a:pt x="1275" y="5435"/>
                      <a:pt x="1307" y="5465"/>
                      <a:pt x="1339" y="5492"/>
                    </a:cubicBezTo>
                    <a:cubicBezTo>
                      <a:pt x="1367" y="5504"/>
                      <a:pt x="1397" y="5514"/>
                      <a:pt x="1426" y="5524"/>
                    </a:cubicBezTo>
                    <a:cubicBezTo>
                      <a:pt x="1530" y="5559"/>
                      <a:pt x="1634" y="5591"/>
                      <a:pt x="1739" y="5618"/>
                    </a:cubicBezTo>
                    <a:cubicBezTo>
                      <a:pt x="1842" y="5645"/>
                      <a:pt x="1946" y="5665"/>
                      <a:pt x="2050" y="5680"/>
                    </a:cubicBezTo>
                    <a:cubicBezTo>
                      <a:pt x="2054" y="5680"/>
                      <a:pt x="2058" y="5682"/>
                      <a:pt x="2061" y="5682"/>
                    </a:cubicBezTo>
                    <a:cubicBezTo>
                      <a:pt x="2062" y="5682"/>
                      <a:pt x="2063" y="5682"/>
                      <a:pt x="2063" y="5682"/>
                    </a:cubicBezTo>
                    <a:cubicBezTo>
                      <a:pt x="2067" y="5680"/>
                      <a:pt x="2068" y="5680"/>
                      <a:pt x="2072" y="5678"/>
                    </a:cubicBezTo>
                    <a:cubicBezTo>
                      <a:pt x="2102" y="5747"/>
                      <a:pt x="2132" y="5818"/>
                      <a:pt x="2164" y="5888"/>
                    </a:cubicBezTo>
                    <a:cubicBezTo>
                      <a:pt x="2187" y="5940"/>
                      <a:pt x="2209" y="5995"/>
                      <a:pt x="2233" y="6047"/>
                    </a:cubicBezTo>
                    <a:cubicBezTo>
                      <a:pt x="2251" y="6054"/>
                      <a:pt x="2261" y="6058"/>
                      <a:pt x="2261" y="6058"/>
                    </a:cubicBezTo>
                    <a:cubicBezTo>
                      <a:pt x="2263" y="6021"/>
                      <a:pt x="2266" y="5985"/>
                      <a:pt x="2271" y="5950"/>
                    </a:cubicBezTo>
                    <a:cubicBezTo>
                      <a:pt x="2223" y="5836"/>
                      <a:pt x="2172" y="5724"/>
                      <a:pt x="2122" y="5610"/>
                    </a:cubicBezTo>
                    <a:cubicBezTo>
                      <a:pt x="2130" y="5605"/>
                      <a:pt x="2135" y="5600"/>
                      <a:pt x="2140" y="5591"/>
                    </a:cubicBezTo>
                    <a:cubicBezTo>
                      <a:pt x="2147" y="5576"/>
                      <a:pt x="2152" y="5561"/>
                      <a:pt x="2154" y="5546"/>
                    </a:cubicBezTo>
                    <a:cubicBezTo>
                      <a:pt x="2219" y="5318"/>
                      <a:pt x="2300" y="5091"/>
                      <a:pt x="2390" y="4865"/>
                    </a:cubicBezTo>
                    <a:cubicBezTo>
                      <a:pt x="2444" y="4729"/>
                      <a:pt x="2501" y="4593"/>
                      <a:pt x="2560" y="4457"/>
                    </a:cubicBezTo>
                    <a:lnTo>
                      <a:pt x="2560" y="4449"/>
                    </a:lnTo>
                    <a:cubicBezTo>
                      <a:pt x="2563" y="4410"/>
                      <a:pt x="2565" y="4372"/>
                      <a:pt x="2566" y="4333"/>
                    </a:cubicBezTo>
                    <a:lnTo>
                      <a:pt x="2566" y="4333"/>
                    </a:lnTo>
                    <a:cubicBezTo>
                      <a:pt x="2558" y="4350"/>
                      <a:pt x="2550" y="4369"/>
                      <a:pt x="2541" y="4385"/>
                    </a:cubicBezTo>
                    <a:cubicBezTo>
                      <a:pt x="2446" y="4600"/>
                      <a:pt x="2353" y="4816"/>
                      <a:pt x="2271" y="5034"/>
                    </a:cubicBezTo>
                    <a:cubicBezTo>
                      <a:pt x="2204" y="5204"/>
                      <a:pt x="2147" y="5377"/>
                      <a:pt x="2100" y="5551"/>
                    </a:cubicBezTo>
                    <a:cubicBezTo>
                      <a:pt x="2098" y="5553"/>
                      <a:pt x="2098" y="5554"/>
                      <a:pt x="2098" y="5556"/>
                    </a:cubicBezTo>
                    <a:cubicBezTo>
                      <a:pt x="2070" y="5491"/>
                      <a:pt x="2041" y="5425"/>
                      <a:pt x="2016" y="5360"/>
                    </a:cubicBezTo>
                    <a:cubicBezTo>
                      <a:pt x="1984" y="5283"/>
                      <a:pt x="1956" y="5205"/>
                      <a:pt x="1927" y="5128"/>
                    </a:cubicBezTo>
                    <a:cubicBezTo>
                      <a:pt x="1934" y="5122"/>
                      <a:pt x="1939" y="5113"/>
                      <a:pt x="1944" y="5105"/>
                    </a:cubicBezTo>
                    <a:cubicBezTo>
                      <a:pt x="1951" y="5093"/>
                      <a:pt x="1954" y="5083"/>
                      <a:pt x="1959" y="5071"/>
                    </a:cubicBezTo>
                    <a:cubicBezTo>
                      <a:pt x="2055" y="4828"/>
                      <a:pt x="2157" y="4583"/>
                      <a:pt x="2276" y="4343"/>
                    </a:cubicBezTo>
                    <a:cubicBezTo>
                      <a:pt x="2355" y="4186"/>
                      <a:pt x="2439" y="4030"/>
                      <a:pt x="2524" y="3875"/>
                    </a:cubicBezTo>
                    <a:cubicBezTo>
                      <a:pt x="2536" y="3852"/>
                      <a:pt x="2548" y="3830"/>
                      <a:pt x="2560" y="3808"/>
                    </a:cubicBezTo>
                    <a:cubicBezTo>
                      <a:pt x="2558" y="3775"/>
                      <a:pt x="2556" y="3741"/>
                      <a:pt x="2553" y="3708"/>
                    </a:cubicBezTo>
                    <a:cubicBezTo>
                      <a:pt x="2523" y="3756"/>
                      <a:pt x="2494" y="3802"/>
                      <a:pt x="2469" y="3849"/>
                    </a:cubicBezTo>
                    <a:cubicBezTo>
                      <a:pt x="2380" y="4003"/>
                      <a:pt x="2296" y="4161"/>
                      <a:pt x="2218" y="4320"/>
                    </a:cubicBezTo>
                    <a:cubicBezTo>
                      <a:pt x="2097" y="4561"/>
                      <a:pt x="1983" y="4805"/>
                      <a:pt x="1906" y="5056"/>
                    </a:cubicBezTo>
                    <a:lnTo>
                      <a:pt x="1901" y="5070"/>
                    </a:lnTo>
                    <a:cubicBezTo>
                      <a:pt x="1833" y="4885"/>
                      <a:pt x="1771" y="4699"/>
                      <a:pt x="1713" y="4509"/>
                    </a:cubicBezTo>
                    <a:cubicBezTo>
                      <a:pt x="1736" y="4462"/>
                      <a:pt x="1760" y="4415"/>
                      <a:pt x="1783" y="4369"/>
                    </a:cubicBezTo>
                    <a:cubicBezTo>
                      <a:pt x="1842" y="4251"/>
                      <a:pt x="1902" y="4134"/>
                      <a:pt x="1964" y="4018"/>
                    </a:cubicBezTo>
                    <a:cubicBezTo>
                      <a:pt x="2026" y="3902"/>
                      <a:pt x="2088" y="3787"/>
                      <a:pt x="2154" y="3672"/>
                    </a:cubicBezTo>
                    <a:cubicBezTo>
                      <a:pt x="2256" y="3486"/>
                      <a:pt x="2363" y="3303"/>
                      <a:pt x="2472" y="3119"/>
                    </a:cubicBezTo>
                    <a:cubicBezTo>
                      <a:pt x="2471" y="3106"/>
                      <a:pt x="2467" y="3092"/>
                      <a:pt x="2466" y="3079"/>
                    </a:cubicBezTo>
                    <a:cubicBezTo>
                      <a:pt x="2461" y="3079"/>
                      <a:pt x="2457" y="3082"/>
                      <a:pt x="2456" y="3085"/>
                    </a:cubicBezTo>
                    <a:cubicBezTo>
                      <a:pt x="2278" y="3366"/>
                      <a:pt x="2102" y="3644"/>
                      <a:pt x="1944" y="3932"/>
                    </a:cubicBezTo>
                    <a:cubicBezTo>
                      <a:pt x="1854" y="4098"/>
                      <a:pt x="1770" y="4266"/>
                      <a:pt x="1691" y="4441"/>
                    </a:cubicBezTo>
                    <a:cubicBezTo>
                      <a:pt x="1632" y="4249"/>
                      <a:pt x="1577" y="4058"/>
                      <a:pt x="1523" y="3865"/>
                    </a:cubicBezTo>
                    <a:cubicBezTo>
                      <a:pt x="1533" y="3840"/>
                      <a:pt x="1543" y="3813"/>
                      <a:pt x="1555" y="3787"/>
                    </a:cubicBezTo>
                    <a:cubicBezTo>
                      <a:pt x="1674" y="3491"/>
                      <a:pt x="1812" y="3203"/>
                      <a:pt x="1966" y="2924"/>
                    </a:cubicBezTo>
                    <a:cubicBezTo>
                      <a:pt x="2068" y="2735"/>
                      <a:pt x="2177" y="2550"/>
                      <a:pt x="2290" y="2368"/>
                    </a:cubicBezTo>
                    <a:cubicBezTo>
                      <a:pt x="2283" y="2351"/>
                      <a:pt x="2276" y="2332"/>
                      <a:pt x="2270" y="2316"/>
                    </a:cubicBezTo>
                    <a:cubicBezTo>
                      <a:pt x="2201" y="2421"/>
                      <a:pt x="2132" y="2529"/>
                      <a:pt x="2067" y="2638"/>
                    </a:cubicBezTo>
                    <a:cubicBezTo>
                      <a:pt x="1979" y="2784"/>
                      <a:pt x="1894" y="2933"/>
                      <a:pt x="1815" y="3085"/>
                    </a:cubicBezTo>
                    <a:cubicBezTo>
                      <a:pt x="1696" y="3314"/>
                      <a:pt x="1590" y="3548"/>
                      <a:pt x="1501" y="3790"/>
                    </a:cubicBezTo>
                    <a:cubicBezTo>
                      <a:pt x="1463" y="3651"/>
                      <a:pt x="1422" y="3511"/>
                      <a:pt x="1384" y="3374"/>
                    </a:cubicBezTo>
                    <a:lnTo>
                      <a:pt x="1392" y="3372"/>
                    </a:lnTo>
                    <a:cubicBezTo>
                      <a:pt x="1393" y="3373"/>
                      <a:pt x="1393" y="3373"/>
                      <a:pt x="1394" y="3373"/>
                    </a:cubicBezTo>
                    <a:cubicBezTo>
                      <a:pt x="1396" y="3373"/>
                      <a:pt x="1398" y="3371"/>
                      <a:pt x="1399" y="3369"/>
                    </a:cubicBezTo>
                    <a:cubicBezTo>
                      <a:pt x="1401" y="3366"/>
                      <a:pt x="1399" y="3364"/>
                      <a:pt x="1396" y="3362"/>
                    </a:cubicBezTo>
                    <a:cubicBezTo>
                      <a:pt x="1389" y="3355"/>
                      <a:pt x="1382" y="3350"/>
                      <a:pt x="1376" y="3344"/>
                    </a:cubicBezTo>
                    <a:cubicBezTo>
                      <a:pt x="1374" y="3339"/>
                      <a:pt x="1374" y="3334"/>
                      <a:pt x="1372" y="3327"/>
                    </a:cubicBezTo>
                    <a:cubicBezTo>
                      <a:pt x="1401" y="3267"/>
                      <a:pt x="1426" y="3204"/>
                      <a:pt x="1453" y="3142"/>
                    </a:cubicBezTo>
                    <a:cubicBezTo>
                      <a:pt x="1518" y="2991"/>
                      <a:pt x="1585" y="2842"/>
                      <a:pt x="1652" y="2693"/>
                    </a:cubicBezTo>
                    <a:cubicBezTo>
                      <a:pt x="1753" y="2468"/>
                      <a:pt x="1855" y="2245"/>
                      <a:pt x="1958" y="2022"/>
                    </a:cubicBezTo>
                    <a:cubicBezTo>
                      <a:pt x="1988" y="1957"/>
                      <a:pt x="2016" y="1893"/>
                      <a:pt x="2045" y="1827"/>
                    </a:cubicBezTo>
                    <a:cubicBezTo>
                      <a:pt x="2043" y="1822"/>
                      <a:pt x="2040" y="1817"/>
                      <a:pt x="2036" y="1812"/>
                    </a:cubicBezTo>
                    <a:cubicBezTo>
                      <a:pt x="2028" y="1796"/>
                      <a:pt x="2020" y="1780"/>
                      <a:pt x="2010" y="1764"/>
                    </a:cubicBezTo>
                    <a:cubicBezTo>
                      <a:pt x="1991" y="1799"/>
                      <a:pt x="1974" y="1834"/>
                      <a:pt x="1956" y="1869"/>
                    </a:cubicBezTo>
                    <a:cubicBezTo>
                      <a:pt x="1855" y="2074"/>
                      <a:pt x="1758" y="2280"/>
                      <a:pt x="1666" y="2488"/>
                    </a:cubicBezTo>
                    <a:cubicBezTo>
                      <a:pt x="1555" y="2740"/>
                      <a:pt x="1446" y="2991"/>
                      <a:pt x="1349" y="3246"/>
                    </a:cubicBezTo>
                    <a:cubicBezTo>
                      <a:pt x="1334" y="3189"/>
                      <a:pt x="1317" y="3132"/>
                      <a:pt x="1300" y="3075"/>
                    </a:cubicBezTo>
                    <a:cubicBezTo>
                      <a:pt x="1272" y="2971"/>
                      <a:pt x="1241" y="2866"/>
                      <a:pt x="1211" y="2760"/>
                    </a:cubicBezTo>
                    <a:lnTo>
                      <a:pt x="1211" y="2758"/>
                    </a:lnTo>
                    <a:cubicBezTo>
                      <a:pt x="1213" y="2757"/>
                      <a:pt x="1211" y="2753"/>
                      <a:pt x="1209" y="2752"/>
                    </a:cubicBezTo>
                    <a:lnTo>
                      <a:pt x="1201" y="2725"/>
                    </a:lnTo>
                    <a:cubicBezTo>
                      <a:pt x="1211" y="2721"/>
                      <a:pt x="1218" y="2716"/>
                      <a:pt x="1225" y="2710"/>
                    </a:cubicBezTo>
                    <a:cubicBezTo>
                      <a:pt x="1228" y="2706"/>
                      <a:pt x="1230" y="2703"/>
                      <a:pt x="1230" y="2698"/>
                    </a:cubicBezTo>
                    <a:cubicBezTo>
                      <a:pt x="1253" y="2648"/>
                      <a:pt x="1275" y="2594"/>
                      <a:pt x="1295" y="2542"/>
                    </a:cubicBezTo>
                    <a:cubicBezTo>
                      <a:pt x="1453" y="2158"/>
                      <a:pt x="1612" y="1774"/>
                      <a:pt x="1776" y="1390"/>
                    </a:cubicBezTo>
                    <a:lnTo>
                      <a:pt x="1745" y="1344"/>
                    </a:lnTo>
                    <a:cubicBezTo>
                      <a:pt x="1745" y="1346"/>
                      <a:pt x="1743" y="1348"/>
                      <a:pt x="1741" y="1351"/>
                    </a:cubicBezTo>
                    <a:cubicBezTo>
                      <a:pt x="1652" y="1544"/>
                      <a:pt x="1567" y="1737"/>
                      <a:pt x="1483" y="1931"/>
                    </a:cubicBezTo>
                    <a:cubicBezTo>
                      <a:pt x="1382" y="2166"/>
                      <a:pt x="1283" y="2399"/>
                      <a:pt x="1193" y="2638"/>
                    </a:cubicBezTo>
                    <a:cubicBezTo>
                      <a:pt x="1189" y="2644"/>
                      <a:pt x="1186" y="2651"/>
                      <a:pt x="1183" y="2659"/>
                    </a:cubicBezTo>
                    <a:cubicBezTo>
                      <a:pt x="1124" y="2455"/>
                      <a:pt x="1067" y="2250"/>
                      <a:pt x="1008" y="2047"/>
                    </a:cubicBezTo>
                    <a:cubicBezTo>
                      <a:pt x="1030" y="1994"/>
                      <a:pt x="1043" y="1940"/>
                      <a:pt x="1064" y="1888"/>
                    </a:cubicBezTo>
                    <a:cubicBezTo>
                      <a:pt x="1132" y="1702"/>
                      <a:pt x="1208" y="1517"/>
                      <a:pt x="1282" y="1333"/>
                    </a:cubicBezTo>
                    <a:cubicBezTo>
                      <a:pt x="1334" y="1204"/>
                      <a:pt x="1387" y="1076"/>
                      <a:pt x="1439" y="947"/>
                    </a:cubicBezTo>
                    <a:lnTo>
                      <a:pt x="1412" y="915"/>
                    </a:lnTo>
                    <a:cubicBezTo>
                      <a:pt x="1386" y="975"/>
                      <a:pt x="1359" y="1034"/>
                      <a:pt x="1332" y="1094"/>
                    </a:cubicBezTo>
                    <a:cubicBezTo>
                      <a:pt x="1277" y="1220"/>
                      <a:pt x="1223" y="1346"/>
                      <a:pt x="1174" y="1472"/>
                    </a:cubicBezTo>
                    <a:cubicBezTo>
                      <a:pt x="1107" y="1641"/>
                      <a:pt x="1048" y="1814"/>
                      <a:pt x="993" y="1987"/>
                    </a:cubicBezTo>
                    <a:cubicBezTo>
                      <a:pt x="971" y="1910"/>
                      <a:pt x="948" y="1832"/>
                      <a:pt x="926" y="1754"/>
                    </a:cubicBezTo>
                    <a:cubicBezTo>
                      <a:pt x="892" y="1630"/>
                      <a:pt x="857" y="1505"/>
                      <a:pt x="824" y="1381"/>
                    </a:cubicBezTo>
                    <a:cubicBezTo>
                      <a:pt x="849" y="1279"/>
                      <a:pt x="877" y="1175"/>
                      <a:pt x="908" y="1071"/>
                    </a:cubicBezTo>
                    <a:cubicBezTo>
                      <a:pt x="938" y="965"/>
                      <a:pt x="970" y="858"/>
                      <a:pt x="1003" y="752"/>
                    </a:cubicBezTo>
                    <a:cubicBezTo>
                      <a:pt x="1025" y="682"/>
                      <a:pt x="1048" y="611"/>
                      <a:pt x="1072" y="539"/>
                    </a:cubicBezTo>
                    <a:lnTo>
                      <a:pt x="1038" y="506"/>
                    </a:lnTo>
                    <a:cubicBezTo>
                      <a:pt x="993" y="630"/>
                      <a:pt x="950" y="754"/>
                      <a:pt x="911" y="880"/>
                    </a:cubicBezTo>
                    <a:cubicBezTo>
                      <a:pt x="869" y="1021"/>
                      <a:pt x="832" y="1163"/>
                      <a:pt x="802" y="1304"/>
                    </a:cubicBezTo>
                    <a:cubicBezTo>
                      <a:pt x="765" y="1172"/>
                      <a:pt x="730" y="1037"/>
                      <a:pt x="693" y="905"/>
                    </a:cubicBezTo>
                    <a:lnTo>
                      <a:pt x="693" y="905"/>
                    </a:lnTo>
                    <a:cubicBezTo>
                      <a:pt x="694" y="906"/>
                      <a:pt x="696" y="906"/>
                      <a:pt x="697" y="906"/>
                    </a:cubicBezTo>
                    <a:cubicBezTo>
                      <a:pt x="712" y="906"/>
                      <a:pt x="720" y="840"/>
                      <a:pt x="702" y="840"/>
                    </a:cubicBezTo>
                    <a:cubicBezTo>
                      <a:pt x="698" y="840"/>
                      <a:pt x="691" y="846"/>
                      <a:pt x="681" y="860"/>
                    </a:cubicBezTo>
                    <a:cubicBezTo>
                      <a:pt x="679" y="851"/>
                      <a:pt x="678" y="843"/>
                      <a:pt x="674" y="835"/>
                    </a:cubicBezTo>
                    <a:cubicBezTo>
                      <a:pt x="679" y="819"/>
                      <a:pt x="683" y="804"/>
                      <a:pt x="688" y="788"/>
                    </a:cubicBezTo>
                    <a:cubicBezTo>
                      <a:pt x="725" y="640"/>
                      <a:pt x="772" y="494"/>
                      <a:pt x="817" y="348"/>
                    </a:cubicBezTo>
                    <a:cubicBezTo>
                      <a:pt x="820" y="333"/>
                      <a:pt x="825" y="318"/>
                      <a:pt x="830" y="303"/>
                    </a:cubicBezTo>
                    <a:lnTo>
                      <a:pt x="788" y="266"/>
                    </a:lnTo>
                    <a:cubicBezTo>
                      <a:pt x="767" y="336"/>
                      <a:pt x="743" y="408"/>
                      <a:pt x="723" y="481"/>
                    </a:cubicBezTo>
                    <a:cubicBezTo>
                      <a:pt x="698" y="568"/>
                      <a:pt x="669" y="655"/>
                      <a:pt x="651" y="742"/>
                    </a:cubicBezTo>
                    <a:cubicBezTo>
                      <a:pt x="597" y="523"/>
                      <a:pt x="552" y="301"/>
                      <a:pt x="492" y="83"/>
                    </a:cubicBezTo>
                    <a:cubicBezTo>
                      <a:pt x="485" y="55"/>
                      <a:pt x="478" y="28"/>
                      <a:pt x="470" y="1"/>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7" name="Google Shape;2886;p40">
              <a:extLst>
                <a:ext uri="{FF2B5EF4-FFF2-40B4-BE49-F238E27FC236}">
                  <a16:creationId xmlns:a16="http://schemas.microsoft.com/office/drawing/2014/main" xmlns="" id="{FEC000E4-D190-05C5-3300-7B69FE319E03}"/>
                </a:ext>
              </a:extLst>
            </p:cNvPr>
            <p:cNvGrpSpPr/>
            <p:nvPr/>
          </p:nvGrpSpPr>
          <p:grpSpPr>
            <a:xfrm>
              <a:off x="5795059" y="2003145"/>
              <a:ext cx="344769" cy="260320"/>
              <a:chOff x="640764" y="4130359"/>
              <a:chExt cx="131141" cy="99019"/>
            </a:xfrm>
          </p:grpSpPr>
          <p:sp>
            <p:nvSpPr>
              <p:cNvPr id="288" name="Google Shape;2887;p40">
                <a:extLst>
                  <a:ext uri="{FF2B5EF4-FFF2-40B4-BE49-F238E27FC236}">
                    <a16:creationId xmlns:a16="http://schemas.microsoft.com/office/drawing/2014/main" xmlns="" id="{8A50B34B-D8B4-269C-3286-E163D2D767CD}"/>
                  </a:ext>
                </a:extLst>
              </p:cNvPr>
              <p:cNvSpPr/>
              <p:nvPr/>
            </p:nvSpPr>
            <p:spPr>
              <a:xfrm>
                <a:off x="640764" y="4130359"/>
                <a:ext cx="15960" cy="17568"/>
              </a:xfrm>
              <a:custGeom>
                <a:avLst/>
                <a:gdLst/>
                <a:ahLst/>
                <a:cxnLst/>
                <a:rect l="l" t="t" r="r" b="b"/>
                <a:pathLst>
                  <a:path w="397" h="437" extrusionOk="0">
                    <a:moveTo>
                      <a:pt x="277" y="1"/>
                    </a:moveTo>
                    <a:cubicBezTo>
                      <a:pt x="108" y="1"/>
                      <a:pt x="1" y="11"/>
                      <a:pt x="1" y="11"/>
                    </a:cubicBezTo>
                    <a:cubicBezTo>
                      <a:pt x="1" y="12"/>
                      <a:pt x="1" y="13"/>
                      <a:pt x="1" y="15"/>
                    </a:cubicBezTo>
                    <a:lnTo>
                      <a:pt x="1" y="15"/>
                    </a:lnTo>
                    <a:cubicBezTo>
                      <a:pt x="1" y="14"/>
                      <a:pt x="1" y="14"/>
                      <a:pt x="1" y="14"/>
                    </a:cubicBezTo>
                    <a:lnTo>
                      <a:pt x="1" y="14"/>
                    </a:lnTo>
                    <a:cubicBezTo>
                      <a:pt x="1" y="21"/>
                      <a:pt x="2" y="33"/>
                      <a:pt x="6" y="51"/>
                    </a:cubicBezTo>
                    <a:cubicBezTo>
                      <a:pt x="6" y="51"/>
                      <a:pt x="7" y="52"/>
                      <a:pt x="7" y="52"/>
                    </a:cubicBezTo>
                    <a:lnTo>
                      <a:pt x="7" y="52"/>
                    </a:lnTo>
                    <a:cubicBezTo>
                      <a:pt x="5" y="40"/>
                      <a:pt x="3" y="27"/>
                      <a:pt x="1" y="15"/>
                    </a:cubicBezTo>
                    <a:lnTo>
                      <a:pt x="1" y="15"/>
                    </a:lnTo>
                    <a:cubicBezTo>
                      <a:pt x="14" y="26"/>
                      <a:pt x="29" y="36"/>
                      <a:pt x="44" y="48"/>
                    </a:cubicBezTo>
                    <a:cubicBezTo>
                      <a:pt x="158" y="132"/>
                      <a:pt x="266" y="227"/>
                      <a:pt x="380" y="314"/>
                    </a:cubicBezTo>
                    <a:cubicBezTo>
                      <a:pt x="355" y="261"/>
                      <a:pt x="339" y="202"/>
                      <a:pt x="319" y="143"/>
                    </a:cubicBezTo>
                    <a:cubicBezTo>
                      <a:pt x="304" y="96"/>
                      <a:pt x="291" y="49"/>
                      <a:pt x="277" y="1"/>
                    </a:cubicBezTo>
                    <a:close/>
                    <a:moveTo>
                      <a:pt x="7" y="52"/>
                    </a:moveTo>
                    <a:cubicBezTo>
                      <a:pt x="29" y="182"/>
                      <a:pt x="58" y="311"/>
                      <a:pt x="98" y="437"/>
                    </a:cubicBezTo>
                    <a:cubicBezTo>
                      <a:pt x="96" y="430"/>
                      <a:pt x="95" y="425"/>
                      <a:pt x="93" y="418"/>
                    </a:cubicBezTo>
                    <a:cubicBezTo>
                      <a:pt x="125" y="412"/>
                      <a:pt x="158" y="407"/>
                      <a:pt x="190" y="402"/>
                    </a:cubicBezTo>
                    <a:cubicBezTo>
                      <a:pt x="259" y="390"/>
                      <a:pt x="328" y="380"/>
                      <a:pt x="396" y="371"/>
                    </a:cubicBezTo>
                    <a:cubicBezTo>
                      <a:pt x="292" y="288"/>
                      <a:pt x="190" y="199"/>
                      <a:pt x="86" y="113"/>
                    </a:cubicBezTo>
                    <a:cubicBezTo>
                      <a:pt x="60" y="93"/>
                      <a:pt x="33" y="72"/>
                      <a:pt x="7" y="52"/>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88;p40">
                <a:extLst>
                  <a:ext uri="{FF2B5EF4-FFF2-40B4-BE49-F238E27FC236}">
                    <a16:creationId xmlns:a16="http://schemas.microsoft.com/office/drawing/2014/main" xmlns="" id="{31D9A2BD-3065-884D-15B0-C5FCB7FC1116}"/>
                  </a:ext>
                </a:extLst>
              </p:cNvPr>
              <p:cNvSpPr/>
              <p:nvPr/>
            </p:nvSpPr>
            <p:spPr>
              <a:xfrm>
                <a:off x="644664" y="4146199"/>
                <a:ext cx="64646" cy="52263"/>
              </a:xfrm>
              <a:custGeom>
                <a:avLst/>
                <a:gdLst/>
                <a:ahLst/>
                <a:cxnLst/>
                <a:rect l="l" t="t" r="r" b="b"/>
                <a:pathLst>
                  <a:path w="1608" h="1300" extrusionOk="0">
                    <a:moveTo>
                      <a:pt x="328" y="1"/>
                    </a:moveTo>
                    <a:lnTo>
                      <a:pt x="310" y="6"/>
                    </a:lnTo>
                    <a:cubicBezTo>
                      <a:pt x="259" y="18"/>
                      <a:pt x="209" y="31"/>
                      <a:pt x="160" y="41"/>
                    </a:cubicBezTo>
                    <a:cubicBezTo>
                      <a:pt x="110" y="53"/>
                      <a:pt x="60" y="63"/>
                      <a:pt x="11" y="71"/>
                    </a:cubicBezTo>
                    <a:cubicBezTo>
                      <a:pt x="8" y="61"/>
                      <a:pt x="4" y="51"/>
                      <a:pt x="1" y="43"/>
                    </a:cubicBezTo>
                    <a:lnTo>
                      <a:pt x="1" y="43"/>
                    </a:lnTo>
                    <a:cubicBezTo>
                      <a:pt x="28" y="129"/>
                      <a:pt x="61" y="224"/>
                      <a:pt x="102" y="326"/>
                    </a:cubicBezTo>
                    <a:lnTo>
                      <a:pt x="102" y="326"/>
                    </a:lnTo>
                    <a:cubicBezTo>
                      <a:pt x="167" y="314"/>
                      <a:pt x="233" y="301"/>
                      <a:pt x="298" y="288"/>
                    </a:cubicBezTo>
                    <a:cubicBezTo>
                      <a:pt x="402" y="268"/>
                      <a:pt x="504" y="242"/>
                      <a:pt x="606" y="221"/>
                    </a:cubicBezTo>
                    <a:cubicBezTo>
                      <a:pt x="605" y="216"/>
                      <a:pt x="603" y="211"/>
                      <a:pt x="601" y="204"/>
                    </a:cubicBezTo>
                    <a:cubicBezTo>
                      <a:pt x="511" y="137"/>
                      <a:pt x="419" y="68"/>
                      <a:pt x="328" y="1"/>
                    </a:cubicBezTo>
                    <a:close/>
                    <a:moveTo>
                      <a:pt x="102" y="326"/>
                    </a:moveTo>
                    <a:lnTo>
                      <a:pt x="102" y="326"/>
                    </a:lnTo>
                    <a:cubicBezTo>
                      <a:pt x="102" y="326"/>
                      <a:pt x="102" y="326"/>
                      <a:pt x="102" y="326"/>
                    </a:cubicBezTo>
                    <a:cubicBezTo>
                      <a:pt x="104" y="331"/>
                      <a:pt x="106" y="336"/>
                      <a:pt x="108" y="341"/>
                    </a:cubicBezTo>
                    <a:lnTo>
                      <a:pt x="108" y="341"/>
                    </a:lnTo>
                    <a:cubicBezTo>
                      <a:pt x="106" y="336"/>
                      <a:pt x="104" y="331"/>
                      <a:pt x="102" y="326"/>
                    </a:cubicBezTo>
                    <a:close/>
                    <a:moveTo>
                      <a:pt x="648" y="241"/>
                    </a:moveTo>
                    <a:cubicBezTo>
                      <a:pt x="638" y="244"/>
                      <a:pt x="628" y="246"/>
                      <a:pt x="616" y="249"/>
                    </a:cubicBezTo>
                    <a:cubicBezTo>
                      <a:pt x="512" y="276"/>
                      <a:pt x="407" y="306"/>
                      <a:pt x="301" y="330"/>
                    </a:cubicBezTo>
                    <a:cubicBezTo>
                      <a:pt x="241" y="345"/>
                      <a:pt x="180" y="356"/>
                      <a:pt x="120" y="368"/>
                    </a:cubicBezTo>
                    <a:cubicBezTo>
                      <a:pt x="116" y="358"/>
                      <a:pt x="112" y="349"/>
                      <a:pt x="108" y="341"/>
                    </a:cubicBezTo>
                    <a:lnTo>
                      <a:pt x="108" y="341"/>
                    </a:lnTo>
                    <a:cubicBezTo>
                      <a:pt x="189" y="537"/>
                      <a:pt x="299" y="756"/>
                      <a:pt x="449" y="972"/>
                    </a:cubicBezTo>
                    <a:lnTo>
                      <a:pt x="449" y="972"/>
                    </a:lnTo>
                    <a:cubicBezTo>
                      <a:pt x="496" y="959"/>
                      <a:pt x="541" y="945"/>
                      <a:pt x="588" y="932"/>
                    </a:cubicBezTo>
                    <a:cubicBezTo>
                      <a:pt x="694" y="898"/>
                      <a:pt x="799" y="863"/>
                      <a:pt x="905" y="829"/>
                    </a:cubicBezTo>
                    <a:cubicBezTo>
                      <a:pt x="1011" y="794"/>
                      <a:pt x="1118" y="761"/>
                      <a:pt x="1222" y="727"/>
                    </a:cubicBezTo>
                    <a:cubicBezTo>
                      <a:pt x="1242" y="720"/>
                      <a:pt x="1261" y="712"/>
                      <a:pt x="1279" y="705"/>
                    </a:cubicBezTo>
                    <a:cubicBezTo>
                      <a:pt x="1182" y="635"/>
                      <a:pt x="1086" y="563"/>
                      <a:pt x="989" y="492"/>
                    </a:cubicBezTo>
                    <a:cubicBezTo>
                      <a:pt x="982" y="494"/>
                      <a:pt x="975" y="496"/>
                      <a:pt x="969" y="499"/>
                    </a:cubicBezTo>
                    <a:cubicBezTo>
                      <a:pt x="910" y="517"/>
                      <a:pt x="851" y="533"/>
                      <a:pt x="791" y="549"/>
                    </a:cubicBezTo>
                    <a:cubicBezTo>
                      <a:pt x="732" y="566"/>
                      <a:pt x="673" y="581"/>
                      <a:pt x="613" y="596"/>
                    </a:cubicBezTo>
                    <a:cubicBezTo>
                      <a:pt x="499" y="625"/>
                      <a:pt x="385" y="653"/>
                      <a:pt x="269" y="680"/>
                    </a:cubicBezTo>
                    <a:lnTo>
                      <a:pt x="252" y="648"/>
                    </a:lnTo>
                    <a:lnTo>
                      <a:pt x="284" y="638"/>
                    </a:lnTo>
                    <a:cubicBezTo>
                      <a:pt x="450" y="595"/>
                      <a:pt x="615" y="549"/>
                      <a:pt x="781" y="506"/>
                    </a:cubicBezTo>
                    <a:cubicBezTo>
                      <a:pt x="823" y="494"/>
                      <a:pt x="865" y="484"/>
                      <a:pt x="905" y="474"/>
                    </a:cubicBezTo>
                    <a:cubicBezTo>
                      <a:pt x="920" y="471"/>
                      <a:pt x="935" y="467"/>
                      <a:pt x="949" y="462"/>
                    </a:cubicBezTo>
                    <a:cubicBezTo>
                      <a:pt x="897" y="424"/>
                      <a:pt x="843" y="385"/>
                      <a:pt x="791" y="346"/>
                    </a:cubicBezTo>
                    <a:cubicBezTo>
                      <a:pt x="744" y="311"/>
                      <a:pt x="697" y="276"/>
                      <a:pt x="648" y="241"/>
                    </a:cubicBezTo>
                    <a:close/>
                    <a:moveTo>
                      <a:pt x="449" y="972"/>
                    </a:moveTo>
                    <a:cubicBezTo>
                      <a:pt x="449" y="972"/>
                      <a:pt x="449" y="972"/>
                      <a:pt x="449" y="972"/>
                    </a:cubicBezTo>
                    <a:cubicBezTo>
                      <a:pt x="450" y="973"/>
                      <a:pt x="451" y="975"/>
                      <a:pt x="452" y="976"/>
                    </a:cubicBezTo>
                    <a:lnTo>
                      <a:pt x="452" y="976"/>
                    </a:lnTo>
                    <a:cubicBezTo>
                      <a:pt x="451" y="975"/>
                      <a:pt x="450" y="973"/>
                      <a:pt x="449" y="972"/>
                    </a:cubicBezTo>
                    <a:close/>
                    <a:moveTo>
                      <a:pt x="1314" y="730"/>
                    </a:moveTo>
                    <a:lnTo>
                      <a:pt x="1287" y="741"/>
                    </a:lnTo>
                    <a:cubicBezTo>
                      <a:pt x="1200" y="774"/>
                      <a:pt x="1113" y="806"/>
                      <a:pt x="1024" y="836"/>
                    </a:cubicBezTo>
                    <a:cubicBezTo>
                      <a:pt x="935" y="868"/>
                      <a:pt x="848" y="897"/>
                      <a:pt x="759" y="925"/>
                    </a:cubicBezTo>
                    <a:cubicBezTo>
                      <a:pt x="665" y="954"/>
                      <a:pt x="569" y="982"/>
                      <a:pt x="474" y="1006"/>
                    </a:cubicBezTo>
                    <a:cubicBezTo>
                      <a:pt x="467" y="995"/>
                      <a:pt x="459" y="985"/>
                      <a:pt x="452" y="976"/>
                    </a:cubicBezTo>
                    <a:lnTo>
                      <a:pt x="452" y="976"/>
                    </a:lnTo>
                    <a:cubicBezTo>
                      <a:pt x="525" y="1081"/>
                      <a:pt x="608" y="1185"/>
                      <a:pt x="702" y="1286"/>
                    </a:cubicBezTo>
                    <a:lnTo>
                      <a:pt x="715" y="1299"/>
                    </a:lnTo>
                    <a:cubicBezTo>
                      <a:pt x="746" y="1286"/>
                      <a:pt x="776" y="1272"/>
                      <a:pt x="806" y="1260"/>
                    </a:cubicBezTo>
                    <a:cubicBezTo>
                      <a:pt x="1037" y="1170"/>
                      <a:pt x="1271" y="1086"/>
                      <a:pt x="1500" y="992"/>
                    </a:cubicBezTo>
                    <a:lnTo>
                      <a:pt x="1608" y="947"/>
                    </a:lnTo>
                    <a:lnTo>
                      <a:pt x="1490" y="861"/>
                    </a:lnTo>
                    <a:lnTo>
                      <a:pt x="1314" y="73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889;p40">
                <a:extLst>
                  <a:ext uri="{FF2B5EF4-FFF2-40B4-BE49-F238E27FC236}">
                    <a16:creationId xmlns:a16="http://schemas.microsoft.com/office/drawing/2014/main" xmlns="" id="{4022B1F2-6CEE-2C70-22D1-227479337B89}"/>
                  </a:ext>
                </a:extLst>
              </p:cNvPr>
              <p:cNvSpPr/>
              <p:nvPr/>
            </p:nvSpPr>
            <p:spPr>
              <a:xfrm>
                <a:off x="674414" y="4185034"/>
                <a:ext cx="45911" cy="25086"/>
              </a:xfrm>
              <a:custGeom>
                <a:avLst/>
                <a:gdLst/>
                <a:ahLst/>
                <a:cxnLst/>
                <a:rect l="l" t="t" r="r" b="b"/>
                <a:pathLst>
                  <a:path w="1142" h="624" extrusionOk="0">
                    <a:moveTo>
                      <a:pt x="895" y="1"/>
                    </a:moveTo>
                    <a:cubicBezTo>
                      <a:pt x="787" y="53"/>
                      <a:pt x="680" y="100"/>
                      <a:pt x="571" y="144"/>
                    </a:cubicBezTo>
                    <a:cubicBezTo>
                      <a:pt x="398" y="214"/>
                      <a:pt x="224" y="279"/>
                      <a:pt x="49" y="343"/>
                    </a:cubicBezTo>
                    <a:lnTo>
                      <a:pt x="1" y="360"/>
                    </a:lnTo>
                    <a:cubicBezTo>
                      <a:pt x="93" y="454"/>
                      <a:pt x="190" y="541"/>
                      <a:pt x="294" y="622"/>
                    </a:cubicBezTo>
                    <a:lnTo>
                      <a:pt x="297" y="623"/>
                    </a:lnTo>
                    <a:cubicBezTo>
                      <a:pt x="302" y="622"/>
                      <a:pt x="306" y="618"/>
                      <a:pt x="311" y="615"/>
                    </a:cubicBezTo>
                    <a:cubicBezTo>
                      <a:pt x="418" y="553"/>
                      <a:pt x="526" y="496"/>
                      <a:pt x="635" y="439"/>
                    </a:cubicBezTo>
                    <a:cubicBezTo>
                      <a:pt x="797" y="353"/>
                      <a:pt x="960" y="271"/>
                      <a:pt x="1124" y="194"/>
                    </a:cubicBezTo>
                    <a:cubicBezTo>
                      <a:pt x="1129" y="191"/>
                      <a:pt x="1136" y="187"/>
                      <a:pt x="1141" y="184"/>
                    </a:cubicBezTo>
                    <a:cubicBezTo>
                      <a:pt x="1059" y="123"/>
                      <a:pt x="977" y="63"/>
                      <a:pt x="89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890;p40">
                <a:extLst>
                  <a:ext uri="{FF2B5EF4-FFF2-40B4-BE49-F238E27FC236}">
                    <a16:creationId xmlns:a16="http://schemas.microsoft.com/office/drawing/2014/main" xmlns="" id="{C9AA5806-0E17-5E6F-CFCB-1169F4B4C72F}"/>
                  </a:ext>
                </a:extLst>
              </p:cNvPr>
              <p:cNvSpPr/>
              <p:nvPr/>
            </p:nvSpPr>
            <p:spPr>
              <a:xfrm>
                <a:off x="703480" y="4138922"/>
                <a:ext cx="45549" cy="70716"/>
              </a:xfrm>
              <a:custGeom>
                <a:avLst/>
                <a:gdLst/>
                <a:ahLst/>
                <a:cxnLst/>
                <a:rect l="l" t="t" r="r" b="b"/>
                <a:pathLst>
                  <a:path w="1133" h="1759" extrusionOk="0">
                    <a:moveTo>
                      <a:pt x="708" y="457"/>
                    </a:moveTo>
                    <a:cubicBezTo>
                      <a:pt x="713" y="462"/>
                      <a:pt x="717" y="466"/>
                      <a:pt x="722" y="470"/>
                    </a:cubicBezTo>
                    <a:lnTo>
                      <a:pt x="722" y="470"/>
                    </a:lnTo>
                    <a:cubicBezTo>
                      <a:pt x="722" y="470"/>
                      <a:pt x="722" y="469"/>
                      <a:pt x="722" y="469"/>
                    </a:cubicBezTo>
                    <a:lnTo>
                      <a:pt x="708" y="457"/>
                    </a:lnTo>
                    <a:close/>
                    <a:moveTo>
                      <a:pt x="0" y="1"/>
                    </a:moveTo>
                    <a:cubicBezTo>
                      <a:pt x="7" y="48"/>
                      <a:pt x="16" y="96"/>
                      <a:pt x="24" y="143"/>
                    </a:cubicBezTo>
                    <a:cubicBezTo>
                      <a:pt x="49" y="309"/>
                      <a:pt x="76" y="475"/>
                      <a:pt x="104" y="640"/>
                    </a:cubicBezTo>
                    <a:cubicBezTo>
                      <a:pt x="123" y="749"/>
                      <a:pt x="143" y="859"/>
                      <a:pt x="161" y="969"/>
                    </a:cubicBezTo>
                    <a:cubicBezTo>
                      <a:pt x="170" y="1014"/>
                      <a:pt x="180" y="1059"/>
                      <a:pt x="187" y="1104"/>
                    </a:cubicBezTo>
                    <a:lnTo>
                      <a:pt x="195" y="1111"/>
                    </a:lnTo>
                    <a:lnTo>
                      <a:pt x="212" y="1111"/>
                    </a:lnTo>
                    <a:cubicBezTo>
                      <a:pt x="213" y="1110"/>
                      <a:pt x="213" y="1110"/>
                      <a:pt x="214" y="1110"/>
                    </a:cubicBezTo>
                    <a:cubicBezTo>
                      <a:pt x="216" y="1110"/>
                      <a:pt x="217" y="1111"/>
                      <a:pt x="217" y="1113"/>
                    </a:cubicBezTo>
                    <a:cubicBezTo>
                      <a:pt x="217" y="1114"/>
                      <a:pt x="217" y="1116"/>
                      <a:pt x="215" y="1118"/>
                    </a:cubicBezTo>
                    <a:lnTo>
                      <a:pt x="210" y="1121"/>
                    </a:lnTo>
                    <a:lnTo>
                      <a:pt x="432" y="1282"/>
                    </a:lnTo>
                    <a:cubicBezTo>
                      <a:pt x="390" y="1113"/>
                      <a:pt x="361" y="940"/>
                      <a:pt x="343" y="766"/>
                    </a:cubicBezTo>
                    <a:cubicBezTo>
                      <a:pt x="329" y="648"/>
                      <a:pt x="321" y="531"/>
                      <a:pt x="316" y="412"/>
                    </a:cubicBezTo>
                    <a:cubicBezTo>
                      <a:pt x="311" y="324"/>
                      <a:pt x="309" y="236"/>
                      <a:pt x="307" y="148"/>
                    </a:cubicBezTo>
                    <a:lnTo>
                      <a:pt x="307" y="148"/>
                    </a:lnTo>
                    <a:cubicBezTo>
                      <a:pt x="317" y="153"/>
                      <a:pt x="329" y="160"/>
                      <a:pt x="338" y="165"/>
                    </a:cubicBezTo>
                    <a:cubicBezTo>
                      <a:pt x="344" y="314"/>
                      <a:pt x="353" y="462"/>
                      <a:pt x="366" y="610"/>
                    </a:cubicBezTo>
                    <a:cubicBezTo>
                      <a:pt x="385" y="828"/>
                      <a:pt x="415" y="1042"/>
                      <a:pt x="460" y="1255"/>
                    </a:cubicBezTo>
                    <a:cubicBezTo>
                      <a:pt x="463" y="1274"/>
                      <a:pt x="468" y="1294"/>
                      <a:pt x="472" y="1312"/>
                    </a:cubicBezTo>
                    <a:cubicBezTo>
                      <a:pt x="574" y="1386"/>
                      <a:pt x="676" y="1458"/>
                      <a:pt x="780" y="1530"/>
                    </a:cubicBezTo>
                    <a:cubicBezTo>
                      <a:pt x="759" y="1403"/>
                      <a:pt x="744" y="1275"/>
                      <a:pt x="732" y="1145"/>
                    </a:cubicBezTo>
                    <a:cubicBezTo>
                      <a:pt x="710" y="920"/>
                      <a:pt x="705" y="692"/>
                      <a:pt x="698" y="460"/>
                    </a:cubicBezTo>
                    <a:cubicBezTo>
                      <a:pt x="698" y="457"/>
                      <a:pt x="700" y="454"/>
                      <a:pt x="702" y="452"/>
                    </a:cubicBezTo>
                    <a:lnTo>
                      <a:pt x="708" y="457"/>
                    </a:lnTo>
                    <a:lnTo>
                      <a:pt x="708" y="457"/>
                    </a:lnTo>
                    <a:cubicBezTo>
                      <a:pt x="660" y="413"/>
                      <a:pt x="609" y="367"/>
                      <a:pt x="554" y="321"/>
                    </a:cubicBezTo>
                    <a:cubicBezTo>
                      <a:pt x="410" y="200"/>
                      <a:pt x="249" y="103"/>
                      <a:pt x="76" y="31"/>
                    </a:cubicBezTo>
                    <a:cubicBezTo>
                      <a:pt x="51" y="21"/>
                      <a:pt x="26" y="11"/>
                      <a:pt x="0" y="1"/>
                    </a:cubicBezTo>
                    <a:close/>
                    <a:moveTo>
                      <a:pt x="722" y="470"/>
                    </a:moveTo>
                    <a:cubicBezTo>
                      <a:pt x="728" y="619"/>
                      <a:pt x="739" y="764"/>
                      <a:pt x="750" y="910"/>
                    </a:cubicBezTo>
                    <a:cubicBezTo>
                      <a:pt x="757" y="1000"/>
                      <a:pt x="765" y="1091"/>
                      <a:pt x="775" y="1180"/>
                    </a:cubicBezTo>
                    <a:cubicBezTo>
                      <a:pt x="784" y="1270"/>
                      <a:pt x="794" y="1359"/>
                      <a:pt x="804" y="1450"/>
                    </a:cubicBezTo>
                    <a:cubicBezTo>
                      <a:pt x="809" y="1485"/>
                      <a:pt x="814" y="1520"/>
                      <a:pt x="817" y="1556"/>
                    </a:cubicBezTo>
                    <a:cubicBezTo>
                      <a:pt x="921" y="1626"/>
                      <a:pt x="1027" y="1695"/>
                      <a:pt x="1133" y="1758"/>
                    </a:cubicBezTo>
                    <a:cubicBezTo>
                      <a:pt x="1133" y="1755"/>
                      <a:pt x="1131" y="1752"/>
                      <a:pt x="1129" y="1748"/>
                    </a:cubicBezTo>
                    <a:cubicBezTo>
                      <a:pt x="1079" y="1581"/>
                      <a:pt x="1050" y="1400"/>
                      <a:pt x="1027" y="1217"/>
                    </a:cubicBezTo>
                    <a:cubicBezTo>
                      <a:pt x="1012" y="1096"/>
                      <a:pt x="1000" y="974"/>
                      <a:pt x="990" y="851"/>
                    </a:cubicBezTo>
                    <a:cubicBezTo>
                      <a:pt x="988" y="814"/>
                      <a:pt x="987" y="777"/>
                      <a:pt x="983" y="740"/>
                    </a:cubicBezTo>
                    <a:cubicBezTo>
                      <a:pt x="928" y="677"/>
                      <a:pt x="866" y="611"/>
                      <a:pt x="797" y="542"/>
                    </a:cubicBezTo>
                    <a:cubicBezTo>
                      <a:pt x="773" y="519"/>
                      <a:pt x="748" y="495"/>
                      <a:pt x="722" y="47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891;p40">
                <a:extLst>
                  <a:ext uri="{FF2B5EF4-FFF2-40B4-BE49-F238E27FC236}">
                    <a16:creationId xmlns:a16="http://schemas.microsoft.com/office/drawing/2014/main" xmlns="" id="{B40EA736-A0A7-82AD-0922-58368EDA1C8B}"/>
                  </a:ext>
                </a:extLst>
              </p:cNvPr>
              <p:cNvSpPr/>
              <p:nvPr/>
            </p:nvSpPr>
            <p:spPr>
              <a:xfrm>
                <a:off x="744728" y="4170642"/>
                <a:ext cx="15960" cy="45469"/>
              </a:xfrm>
              <a:custGeom>
                <a:avLst/>
                <a:gdLst/>
                <a:ahLst/>
                <a:cxnLst/>
                <a:rect l="l" t="t" r="r" b="b"/>
                <a:pathLst>
                  <a:path w="397" h="1131" extrusionOk="0">
                    <a:moveTo>
                      <a:pt x="1" y="0"/>
                    </a:moveTo>
                    <a:lnTo>
                      <a:pt x="1" y="0"/>
                    </a:lnTo>
                    <a:cubicBezTo>
                      <a:pt x="3" y="17"/>
                      <a:pt x="4" y="35"/>
                      <a:pt x="6" y="52"/>
                    </a:cubicBezTo>
                    <a:cubicBezTo>
                      <a:pt x="14" y="174"/>
                      <a:pt x="26" y="295"/>
                      <a:pt x="41" y="416"/>
                    </a:cubicBezTo>
                    <a:cubicBezTo>
                      <a:pt x="65" y="597"/>
                      <a:pt x="98" y="773"/>
                      <a:pt x="137" y="946"/>
                    </a:cubicBezTo>
                    <a:cubicBezTo>
                      <a:pt x="139" y="953"/>
                      <a:pt x="140" y="961"/>
                      <a:pt x="142" y="969"/>
                    </a:cubicBezTo>
                    <a:cubicBezTo>
                      <a:pt x="142" y="976"/>
                      <a:pt x="142" y="983"/>
                      <a:pt x="142" y="990"/>
                    </a:cubicBezTo>
                    <a:cubicBezTo>
                      <a:pt x="185" y="1016"/>
                      <a:pt x="231" y="1043"/>
                      <a:pt x="276" y="1068"/>
                    </a:cubicBezTo>
                    <a:cubicBezTo>
                      <a:pt x="316" y="1090"/>
                      <a:pt x="357" y="1110"/>
                      <a:pt x="397" y="1131"/>
                    </a:cubicBezTo>
                    <a:lnTo>
                      <a:pt x="397" y="1127"/>
                    </a:lnTo>
                    <a:cubicBezTo>
                      <a:pt x="357" y="1013"/>
                      <a:pt x="325" y="896"/>
                      <a:pt x="298" y="777"/>
                    </a:cubicBezTo>
                    <a:cubicBezTo>
                      <a:pt x="263" y="624"/>
                      <a:pt x="232" y="466"/>
                      <a:pt x="207" y="310"/>
                    </a:cubicBezTo>
                    <a:cubicBezTo>
                      <a:pt x="204" y="297"/>
                      <a:pt x="202" y="283"/>
                      <a:pt x="201" y="270"/>
                    </a:cubicBezTo>
                    <a:cubicBezTo>
                      <a:pt x="140" y="176"/>
                      <a:pt x="73" y="86"/>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892;p40">
                <a:extLst>
                  <a:ext uri="{FF2B5EF4-FFF2-40B4-BE49-F238E27FC236}">
                    <a16:creationId xmlns:a16="http://schemas.microsoft.com/office/drawing/2014/main" xmlns="" id="{A114C5B6-44A1-9888-5FE4-8D17EB6DD644}"/>
                  </a:ext>
                </a:extLst>
              </p:cNvPr>
              <p:cNvSpPr/>
              <p:nvPr/>
            </p:nvSpPr>
            <p:spPr>
              <a:xfrm>
                <a:off x="662353" y="4130721"/>
                <a:ext cx="19981" cy="31840"/>
              </a:xfrm>
              <a:custGeom>
                <a:avLst/>
                <a:gdLst/>
                <a:ahLst/>
                <a:cxnLst/>
                <a:rect l="l" t="t" r="r" b="b"/>
                <a:pathLst>
                  <a:path w="497" h="792" extrusionOk="0">
                    <a:moveTo>
                      <a:pt x="0" y="0"/>
                    </a:moveTo>
                    <a:lnTo>
                      <a:pt x="0" y="0"/>
                    </a:lnTo>
                    <a:cubicBezTo>
                      <a:pt x="14" y="49"/>
                      <a:pt x="27" y="97"/>
                      <a:pt x="41" y="144"/>
                    </a:cubicBezTo>
                    <a:cubicBezTo>
                      <a:pt x="62" y="216"/>
                      <a:pt x="84" y="287"/>
                      <a:pt x="106" y="356"/>
                    </a:cubicBezTo>
                    <a:cubicBezTo>
                      <a:pt x="129" y="424"/>
                      <a:pt x="151" y="490"/>
                      <a:pt x="176" y="555"/>
                    </a:cubicBezTo>
                    <a:cubicBezTo>
                      <a:pt x="242" y="604"/>
                      <a:pt x="307" y="654"/>
                      <a:pt x="373" y="703"/>
                    </a:cubicBezTo>
                    <a:cubicBezTo>
                      <a:pt x="415" y="733"/>
                      <a:pt x="455" y="763"/>
                      <a:pt x="497" y="792"/>
                    </a:cubicBezTo>
                    <a:cubicBezTo>
                      <a:pt x="463" y="676"/>
                      <a:pt x="431" y="559"/>
                      <a:pt x="405" y="438"/>
                    </a:cubicBezTo>
                    <a:cubicBezTo>
                      <a:pt x="384" y="349"/>
                      <a:pt x="368" y="258"/>
                      <a:pt x="351" y="166"/>
                    </a:cubicBezTo>
                    <a:cubicBezTo>
                      <a:pt x="344" y="121"/>
                      <a:pt x="336" y="77"/>
                      <a:pt x="329" y="34"/>
                    </a:cubicBezTo>
                    <a:cubicBezTo>
                      <a:pt x="213" y="17"/>
                      <a:pt x="103" y="7"/>
                      <a:pt x="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893;p40">
                <a:extLst>
                  <a:ext uri="{FF2B5EF4-FFF2-40B4-BE49-F238E27FC236}">
                    <a16:creationId xmlns:a16="http://schemas.microsoft.com/office/drawing/2014/main" xmlns="" id="{24D8CBE2-B19B-4B96-94B3-CA97425ED22B}"/>
                  </a:ext>
                </a:extLst>
              </p:cNvPr>
              <p:cNvSpPr/>
              <p:nvPr/>
            </p:nvSpPr>
            <p:spPr>
              <a:xfrm>
                <a:off x="676705" y="4132168"/>
                <a:ext cx="20021" cy="40806"/>
              </a:xfrm>
              <a:custGeom>
                <a:avLst/>
                <a:gdLst/>
                <a:ahLst/>
                <a:cxnLst/>
                <a:rect l="l" t="t" r="r" b="b"/>
                <a:pathLst>
                  <a:path w="498" h="1015" extrusionOk="0">
                    <a:moveTo>
                      <a:pt x="1" y="1"/>
                    </a:moveTo>
                    <a:lnTo>
                      <a:pt x="1" y="1"/>
                    </a:lnTo>
                    <a:cubicBezTo>
                      <a:pt x="19" y="93"/>
                      <a:pt x="37" y="185"/>
                      <a:pt x="58" y="278"/>
                    </a:cubicBezTo>
                    <a:cubicBezTo>
                      <a:pt x="83" y="409"/>
                      <a:pt x="111" y="539"/>
                      <a:pt x="141" y="670"/>
                    </a:cubicBezTo>
                    <a:cubicBezTo>
                      <a:pt x="150" y="707"/>
                      <a:pt x="163" y="742"/>
                      <a:pt x="170" y="779"/>
                    </a:cubicBezTo>
                    <a:cubicBezTo>
                      <a:pt x="279" y="858"/>
                      <a:pt x="388" y="935"/>
                      <a:pt x="497" y="1014"/>
                    </a:cubicBezTo>
                    <a:cubicBezTo>
                      <a:pt x="497" y="1009"/>
                      <a:pt x="495" y="1004"/>
                      <a:pt x="494" y="999"/>
                    </a:cubicBezTo>
                    <a:cubicBezTo>
                      <a:pt x="455" y="833"/>
                      <a:pt x="423" y="664"/>
                      <a:pt x="391" y="492"/>
                    </a:cubicBezTo>
                    <a:cubicBezTo>
                      <a:pt x="366" y="352"/>
                      <a:pt x="341" y="209"/>
                      <a:pt x="318" y="66"/>
                    </a:cubicBezTo>
                    <a:lnTo>
                      <a:pt x="318" y="61"/>
                    </a:lnTo>
                    <a:cubicBezTo>
                      <a:pt x="256" y="46"/>
                      <a:pt x="192" y="33"/>
                      <a:pt x="130" y="21"/>
                    </a:cubicBezTo>
                    <a:cubicBezTo>
                      <a:pt x="86" y="13"/>
                      <a:pt x="43" y="8"/>
                      <a:pt x="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894;p40">
                <a:extLst>
                  <a:ext uri="{FF2B5EF4-FFF2-40B4-BE49-F238E27FC236}">
                    <a16:creationId xmlns:a16="http://schemas.microsoft.com/office/drawing/2014/main" xmlns="" id="{DA27C2AB-947F-DD13-FD7D-5306A120456F}"/>
                  </a:ext>
                </a:extLst>
              </p:cNvPr>
              <p:cNvSpPr/>
              <p:nvPr/>
            </p:nvSpPr>
            <p:spPr>
              <a:xfrm>
                <a:off x="653307" y="4130439"/>
                <a:ext cx="14473" cy="21468"/>
              </a:xfrm>
              <a:custGeom>
                <a:avLst/>
                <a:gdLst/>
                <a:ahLst/>
                <a:cxnLst/>
                <a:rect l="l" t="t" r="r" b="b"/>
                <a:pathLst>
                  <a:path w="360" h="534" extrusionOk="0">
                    <a:moveTo>
                      <a:pt x="1" y="0"/>
                    </a:moveTo>
                    <a:cubicBezTo>
                      <a:pt x="4" y="10"/>
                      <a:pt x="7" y="21"/>
                      <a:pt x="9" y="31"/>
                    </a:cubicBezTo>
                    <a:cubicBezTo>
                      <a:pt x="41" y="128"/>
                      <a:pt x="69" y="225"/>
                      <a:pt x="103" y="321"/>
                    </a:cubicBezTo>
                    <a:cubicBezTo>
                      <a:pt x="108" y="331"/>
                      <a:pt x="111" y="341"/>
                      <a:pt x="115" y="351"/>
                    </a:cubicBezTo>
                    <a:lnTo>
                      <a:pt x="126" y="361"/>
                    </a:lnTo>
                    <a:cubicBezTo>
                      <a:pt x="127" y="345"/>
                      <a:pt x="130" y="339"/>
                      <a:pt x="135" y="339"/>
                    </a:cubicBezTo>
                    <a:cubicBezTo>
                      <a:pt x="146" y="339"/>
                      <a:pt x="163" y="377"/>
                      <a:pt x="150" y="378"/>
                    </a:cubicBezTo>
                    <a:cubicBezTo>
                      <a:pt x="220" y="430"/>
                      <a:pt x="291" y="483"/>
                      <a:pt x="360" y="534"/>
                    </a:cubicBezTo>
                    <a:cubicBezTo>
                      <a:pt x="324" y="445"/>
                      <a:pt x="291" y="354"/>
                      <a:pt x="262" y="262"/>
                    </a:cubicBezTo>
                    <a:cubicBezTo>
                      <a:pt x="235" y="178"/>
                      <a:pt x="214" y="93"/>
                      <a:pt x="192" y="5"/>
                    </a:cubicBezTo>
                    <a:lnTo>
                      <a:pt x="153" y="4"/>
                    </a:lnTo>
                    <a:cubicBezTo>
                      <a:pt x="108" y="2"/>
                      <a:pt x="64" y="0"/>
                      <a:pt x="22"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895;p40">
                <a:extLst>
                  <a:ext uri="{FF2B5EF4-FFF2-40B4-BE49-F238E27FC236}">
                    <a16:creationId xmlns:a16="http://schemas.microsoft.com/office/drawing/2014/main" xmlns="" id="{FACC7FBD-C18F-2141-9BBD-1E107CA68420}"/>
                  </a:ext>
                </a:extLst>
              </p:cNvPr>
              <p:cNvSpPr/>
              <p:nvPr/>
            </p:nvSpPr>
            <p:spPr>
              <a:xfrm>
                <a:off x="754457" y="4184311"/>
                <a:ext cx="15960" cy="36785"/>
              </a:xfrm>
              <a:custGeom>
                <a:avLst/>
                <a:gdLst/>
                <a:ahLst/>
                <a:cxnLst/>
                <a:rect l="l" t="t" r="r" b="b"/>
                <a:pathLst>
                  <a:path w="397" h="915" extrusionOk="0">
                    <a:moveTo>
                      <a:pt x="0" y="1"/>
                    </a:moveTo>
                    <a:cubicBezTo>
                      <a:pt x="19" y="98"/>
                      <a:pt x="37" y="197"/>
                      <a:pt x="58" y="294"/>
                    </a:cubicBezTo>
                    <a:cubicBezTo>
                      <a:pt x="91" y="453"/>
                      <a:pt x="131" y="609"/>
                      <a:pt x="180" y="760"/>
                    </a:cubicBezTo>
                    <a:cubicBezTo>
                      <a:pt x="185" y="769"/>
                      <a:pt x="188" y="779"/>
                      <a:pt x="190" y="791"/>
                    </a:cubicBezTo>
                    <a:cubicBezTo>
                      <a:pt x="190" y="797"/>
                      <a:pt x="188" y="802"/>
                      <a:pt x="187" y="809"/>
                    </a:cubicBezTo>
                    <a:cubicBezTo>
                      <a:pt x="257" y="844"/>
                      <a:pt x="328" y="879"/>
                      <a:pt x="396" y="915"/>
                    </a:cubicBezTo>
                    <a:cubicBezTo>
                      <a:pt x="354" y="834"/>
                      <a:pt x="317" y="752"/>
                      <a:pt x="286" y="666"/>
                    </a:cubicBezTo>
                    <a:cubicBezTo>
                      <a:pt x="274" y="635"/>
                      <a:pt x="264" y="604"/>
                      <a:pt x="252" y="572"/>
                    </a:cubicBezTo>
                    <a:cubicBezTo>
                      <a:pt x="240" y="541"/>
                      <a:pt x="229" y="509"/>
                      <a:pt x="217" y="475"/>
                    </a:cubicBezTo>
                    <a:cubicBezTo>
                      <a:pt x="200" y="427"/>
                      <a:pt x="180" y="376"/>
                      <a:pt x="160" y="324"/>
                    </a:cubicBezTo>
                    <a:cubicBezTo>
                      <a:pt x="151" y="307"/>
                      <a:pt x="145" y="289"/>
                      <a:pt x="138" y="272"/>
                    </a:cubicBezTo>
                    <a:cubicBezTo>
                      <a:pt x="123" y="237"/>
                      <a:pt x="106" y="202"/>
                      <a:pt x="89" y="165"/>
                    </a:cubicBezTo>
                    <a:cubicBezTo>
                      <a:pt x="71" y="128"/>
                      <a:pt x="51" y="91"/>
                      <a:pt x="31" y="53"/>
                    </a:cubicBezTo>
                    <a:cubicBezTo>
                      <a:pt x="21" y="36"/>
                      <a:pt x="9" y="17"/>
                      <a:pt x="0"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896;p40">
                <a:extLst>
                  <a:ext uri="{FF2B5EF4-FFF2-40B4-BE49-F238E27FC236}">
                    <a16:creationId xmlns:a16="http://schemas.microsoft.com/office/drawing/2014/main" xmlns="" id="{3FCFEB3C-E1B1-D56E-F1CB-CD15B22C8876}"/>
                  </a:ext>
                </a:extLst>
              </p:cNvPr>
              <p:cNvSpPr/>
              <p:nvPr/>
            </p:nvSpPr>
            <p:spPr>
              <a:xfrm>
                <a:off x="690816" y="4135022"/>
                <a:ext cx="18453" cy="47037"/>
              </a:xfrm>
              <a:custGeom>
                <a:avLst/>
                <a:gdLst/>
                <a:ahLst/>
                <a:cxnLst/>
                <a:rect l="l" t="t" r="r" b="b"/>
                <a:pathLst>
                  <a:path w="459" h="1170" extrusionOk="0">
                    <a:moveTo>
                      <a:pt x="0" y="0"/>
                    </a:moveTo>
                    <a:cubicBezTo>
                      <a:pt x="52" y="277"/>
                      <a:pt x="107" y="554"/>
                      <a:pt x="163" y="829"/>
                    </a:cubicBezTo>
                    <a:cubicBezTo>
                      <a:pt x="171" y="866"/>
                      <a:pt x="180" y="903"/>
                      <a:pt x="186" y="941"/>
                    </a:cubicBezTo>
                    <a:cubicBezTo>
                      <a:pt x="186" y="943"/>
                      <a:pt x="188" y="946"/>
                      <a:pt x="188" y="950"/>
                    </a:cubicBezTo>
                    <a:cubicBezTo>
                      <a:pt x="186" y="956"/>
                      <a:pt x="185" y="963"/>
                      <a:pt x="180" y="968"/>
                    </a:cubicBezTo>
                    <a:lnTo>
                      <a:pt x="195" y="978"/>
                    </a:lnTo>
                    <a:cubicBezTo>
                      <a:pt x="196" y="978"/>
                      <a:pt x="198" y="980"/>
                      <a:pt x="198" y="982"/>
                    </a:cubicBezTo>
                    <a:lnTo>
                      <a:pt x="366" y="1102"/>
                    </a:lnTo>
                    <a:cubicBezTo>
                      <a:pt x="396" y="1124"/>
                      <a:pt x="426" y="1148"/>
                      <a:pt x="458" y="1169"/>
                    </a:cubicBezTo>
                    <a:cubicBezTo>
                      <a:pt x="416" y="990"/>
                      <a:pt x="381" y="807"/>
                      <a:pt x="351" y="624"/>
                    </a:cubicBezTo>
                    <a:cubicBezTo>
                      <a:pt x="324" y="472"/>
                      <a:pt x="300" y="317"/>
                      <a:pt x="280" y="163"/>
                    </a:cubicBezTo>
                    <a:cubicBezTo>
                      <a:pt x="275" y="136"/>
                      <a:pt x="274" y="109"/>
                      <a:pt x="270" y="83"/>
                    </a:cubicBezTo>
                    <a:cubicBezTo>
                      <a:pt x="181" y="51"/>
                      <a:pt x="91" y="22"/>
                      <a:pt x="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897;p40">
                <a:extLst>
                  <a:ext uri="{FF2B5EF4-FFF2-40B4-BE49-F238E27FC236}">
                    <a16:creationId xmlns:a16="http://schemas.microsoft.com/office/drawing/2014/main" xmlns="" id="{D0EA7524-CE8E-E575-A362-301CEA6413F7}"/>
                  </a:ext>
                </a:extLst>
              </p:cNvPr>
              <p:cNvSpPr/>
              <p:nvPr/>
            </p:nvSpPr>
            <p:spPr>
              <a:xfrm>
                <a:off x="687077" y="4193276"/>
                <a:ext cx="43298" cy="23157"/>
              </a:xfrm>
              <a:custGeom>
                <a:avLst/>
                <a:gdLst/>
                <a:ahLst/>
                <a:cxnLst/>
                <a:rect l="l" t="t" r="r" b="b"/>
                <a:pathLst>
                  <a:path w="1077" h="576" extrusionOk="0">
                    <a:moveTo>
                      <a:pt x="855" y="1"/>
                    </a:moveTo>
                    <a:cubicBezTo>
                      <a:pt x="829" y="22"/>
                      <a:pt x="794" y="31"/>
                      <a:pt x="764" y="44"/>
                    </a:cubicBezTo>
                    <a:cubicBezTo>
                      <a:pt x="536" y="157"/>
                      <a:pt x="306" y="271"/>
                      <a:pt x="80" y="391"/>
                    </a:cubicBezTo>
                    <a:lnTo>
                      <a:pt x="1" y="433"/>
                    </a:lnTo>
                    <a:cubicBezTo>
                      <a:pt x="70" y="484"/>
                      <a:pt x="140" y="532"/>
                      <a:pt x="214" y="576"/>
                    </a:cubicBezTo>
                    <a:cubicBezTo>
                      <a:pt x="241" y="561"/>
                      <a:pt x="268" y="546"/>
                      <a:pt x="294" y="532"/>
                    </a:cubicBezTo>
                    <a:cubicBezTo>
                      <a:pt x="362" y="497"/>
                      <a:pt x="429" y="464"/>
                      <a:pt x="496" y="432"/>
                    </a:cubicBezTo>
                    <a:cubicBezTo>
                      <a:pt x="677" y="346"/>
                      <a:pt x="860" y="264"/>
                      <a:pt x="1042" y="177"/>
                    </a:cubicBezTo>
                    <a:cubicBezTo>
                      <a:pt x="1054" y="172"/>
                      <a:pt x="1064" y="165"/>
                      <a:pt x="1076" y="160"/>
                    </a:cubicBezTo>
                    <a:cubicBezTo>
                      <a:pt x="1002" y="108"/>
                      <a:pt x="928" y="54"/>
                      <a:pt x="85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898;p40">
                <a:extLst>
                  <a:ext uri="{FF2B5EF4-FFF2-40B4-BE49-F238E27FC236}">
                    <a16:creationId xmlns:a16="http://schemas.microsoft.com/office/drawing/2014/main" xmlns="" id="{47FDBA34-4018-CEDB-50AE-3537ECD872B4}"/>
                  </a:ext>
                </a:extLst>
              </p:cNvPr>
              <p:cNvSpPr/>
              <p:nvPr/>
            </p:nvSpPr>
            <p:spPr>
              <a:xfrm>
                <a:off x="696485" y="4200432"/>
                <a:ext cx="42775" cy="22473"/>
              </a:xfrm>
              <a:custGeom>
                <a:avLst/>
                <a:gdLst/>
                <a:ahLst/>
                <a:cxnLst/>
                <a:rect l="l" t="t" r="r" b="b"/>
                <a:pathLst>
                  <a:path w="1064" h="559" extrusionOk="0">
                    <a:moveTo>
                      <a:pt x="867" y="0"/>
                    </a:moveTo>
                    <a:cubicBezTo>
                      <a:pt x="866" y="2"/>
                      <a:pt x="866" y="2"/>
                      <a:pt x="864" y="4"/>
                    </a:cubicBezTo>
                    <a:cubicBezTo>
                      <a:pt x="862" y="5"/>
                      <a:pt x="860" y="7"/>
                      <a:pt x="859" y="7"/>
                    </a:cubicBezTo>
                    <a:cubicBezTo>
                      <a:pt x="832" y="21"/>
                      <a:pt x="805" y="34"/>
                      <a:pt x="778" y="47"/>
                    </a:cubicBezTo>
                    <a:cubicBezTo>
                      <a:pt x="535" y="166"/>
                      <a:pt x="290" y="267"/>
                      <a:pt x="49" y="386"/>
                    </a:cubicBezTo>
                    <a:lnTo>
                      <a:pt x="0" y="410"/>
                    </a:lnTo>
                    <a:cubicBezTo>
                      <a:pt x="96" y="467"/>
                      <a:pt x="196" y="517"/>
                      <a:pt x="300" y="559"/>
                    </a:cubicBezTo>
                    <a:cubicBezTo>
                      <a:pt x="414" y="500"/>
                      <a:pt x="527" y="440"/>
                      <a:pt x="641" y="378"/>
                    </a:cubicBezTo>
                    <a:cubicBezTo>
                      <a:pt x="762" y="312"/>
                      <a:pt x="879" y="244"/>
                      <a:pt x="996" y="173"/>
                    </a:cubicBezTo>
                    <a:cubicBezTo>
                      <a:pt x="1016" y="160"/>
                      <a:pt x="1038" y="146"/>
                      <a:pt x="1060" y="136"/>
                    </a:cubicBezTo>
                    <a:lnTo>
                      <a:pt x="1063" y="136"/>
                    </a:lnTo>
                    <a:cubicBezTo>
                      <a:pt x="1021" y="108"/>
                      <a:pt x="978" y="78"/>
                      <a:pt x="936" y="49"/>
                    </a:cubicBezTo>
                    <a:cubicBezTo>
                      <a:pt x="912" y="34"/>
                      <a:pt x="891" y="17"/>
                      <a:pt x="867"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2899;p40">
                <a:extLst>
                  <a:ext uri="{FF2B5EF4-FFF2-40B4-BE49-F238E27FC236}">
                    <a16:creationId xmlns:a16="http://schemas.microsoft.com/office/drawing/2014/main" xmlns="" id="{F7531FD8-5850-5273-9D48-CE1988A8D2D5}"/>
                  </a:ext>
                </a:extLst>
              </p:cNvPr>
              <p:cNvSpPr/>
              <p:nvPr/>
            </p:nvSpPr>
            <p:spPr>
              <a:xfrm>
                <a:off x="726757" y="4213297"/>
                <a:ext cx="33529" cy="16081"/>
              </a:xfrm>
              <a:custGeom>
                <a:avLst/>
                <a:gdLst/>
                <a:ahLst/>
                <a:cxnLst/>
                <a:rect l="l" t="t" r="r" b="b"/>
                <a:pathLst>
                  <a:path w="834" h="400" extrusionOk="0">
                    <a:moveTo>
                      <a:pt x="606" y="1"/>
                    </a:moveTo>
                    <a:cubicBezTo>
                      <a:pt x="597" y="11"/>
                      <a:pt x="587" y="19"/>
                      <a:pt x="577" y="28"/>
                    </a:cubicBezTo>
                    <a:cubicBezTo>
                      <a:pt x="570" y="33"/>
                      <a:pt x="564" y="38"/>
                      <a:pt x="557" y="43"/>
                    </a:cubicBezTo>
                    <a:cubicBezTo>
                      <a:pt x="466" y="103"/>
                      <a:pt x="374" y="157"/>
                      <a:pt x="280" y="212"/>
                    </a:cubicBezTo>
                    <a:cubicBezTo>
                      <a:pt x="188" y="266"/>
                      <a:pt x="94" y="319"/>
                      <a:pt x="0" y="370"/>
                    </a:cubicBezTo>
                    <a:cubicBezTo>
                      <a:pt x="47" y="378"/>
                      <a:pt x="96" y="385"/>
                      <a:pt x="143" y="390"/>
                    </a:cubicBezTo>
                    <a:cubicBezTo>
                      <a:pt x="200" y="397"/>
                      <a:pt x="255" y="400"/>
                      <a:pt x="309" y="400"/>
                    </a:cubicBezTo>
                    <a:lnTo>
                      <a:pt x="466" y="326"/>
                    </a:lnTo>
                    <a:cubicBezTo>
                      <a:pt x="579" y="272"/>
                      <a:pt x="689" y="217"/>
                      <a:pt x="795" y="153"/>
                    </a:cubicBezTo>
                    <a:cubicBezTo>
                      <a:pt x="809" y="147"/>
                      <a:pt x="820" y="135"/>
                      <a:pt x="834" y="127"/>
                    </a:cubicBezTo>
                    <a:cubicBezTo>
                      <a:pt x="787" y="103"/>
                      <a:pt x="741" y="78"/>
                      <a:pt x="696" y="53"/>
                    </a:cubicBezTo>
                    <a:cubicBezTo>
                      <a:pt x="666" y="36"/>
                      <a:pt x="636" y="19"/>
                      <a:pt x="60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2900;p40">
                <a:extLst>
                  <a:ext uri="{FF2B5EF4-FFF2-40B4-BE49-F238E27FC236}">
                    <a16:creationId xmlns:a16="http://schemas.microsoft.com/office/drawing/2014/main" xmlns="" id="{2A9D9123-2A05-E67D-AA98-4A008AB88C4A}"/>
                  </a:ext>
                </a:extLst>
              </p:cNvPr>
              <p:cNvSpPr/>
              <p:nvPr/>
            </p:nvSpPr>
            <p:spPr>
              <a:xfrm>
                <a:off x="742637" y="4219166"/>
                <a:ext cx="28383" cy="10211"/>
              </a:xfrm>
              <a:custGeom>
                <a:avLst/>
                <a:gdLst/>
                <a:ahLst/>
                <a:cxnLst/>
                <a:rect l="l" t="t" r="r" b="b"/>
                <a:pathLst>
                  <a:path w="706" h="254" extrusionOk="0">
                    <a:moveTo>
                      <a:pt x="477" y="1"/>
                    </a:moveTo>
                    <a:cubicBezTo>
                      <a:pt x="476" y="2"/>
                      <a:pt x="476" y="4"/>
                      <a:pt x="474" y="6"/>
                    </a:cubicBezTo>
                    <a:cubicBezTo>
                      <a:pt x="472" y="9"/>
                      <a:pt x="469" y="11"/>
                      <a:pt x="466" y="12"/>
                    </a:cubicBezTo>
                    <a:cubicBezTo>
                      <a:pt x="404" y="54"/>
                      <a:pt x="338" y="93"/>
                      <a:pt x="271" y="128"/>
                    </a:cubicBezTo>
                    <a:cubicBezTo>
                      <a:pt x="202" y="163"/>
                      <a:pt x="132" y="197"/>
                      <a:pt x="61" y="229"/>
                    </a:cubicBezTo>
                    <a:cubicBezTo>
                      <a:pt x="40" y="237"/>
                      <a:pt x="21" y="246"/>
                      <a:pt x="1" y="254"/>
                    </a:cubicBezTo>
                    <a:cubicBezTo>
                      <a:pt x="50" y="254"/>
                      <a:pt x="97" y="251"/>
                      <a:pt x="140" y="247"/>
                    </a:cubicBezTo>
                    <a:cubicBezTo>
                      <a:pt x="185" y="244"/>
                      <a:pt x="232" y="237"/>
                      <a:pt x="276" y="232"/>
                    </a:cubicBezTo>
                    <a:cubicBezTo>
                      <a:pt x="367" y="219"/>
                      <a:pt x="457" y="199"/>
                      <a:pt x="544" y="173"/>
                    </a:cubicBezTo>
                    <a:cubicBezTo>
                      <a:pt x="573" y="165"/>
                      <a:pt x="598" y="157"/>
                      <a:pt x="622" y="148"/>
                    </a:cubicBezTo>
                    <a:cubicBezTo>
                      <a:pt x="660" y="135"/>
                      <a:pt x="689" y="125"/>
                      <a:pt x="705" y="116"/>
                    </a:cubicBezTo>
                    <a:cubicBezTo>
                      <a:pt x="672" y="100"/>
                      <a:pt x="640" y="83"/>
                      <a:pt x="606" y="66"/>
                    </a:cubicBezTo>
                    <a:cubicBezTo>
                      <a:pt x="565" y="44"/>
                      <a:pt x="521" y="24"/>
                      <a:pt x="47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2901;p40">
                <a:extLst>
                  <a:ext uri="{FF2B5EF4-FFF2-40B4-BE49-F238E27FC236}">
                    <a16:creationId xmlns:a16="http://schemas.microsoft.com/office/drawing/2014/main" xmlns="" id="{B0944AB1-4028-8D2B-1F61-0D113B643BF5}"/>
                  </a:ext>
                </a:extLst>
              </p:cNvPr>
              <p:cNvSpPr/>
              <p:nvPr/>
            </p:nvSpPr>
            <p:spPr>
              <a:xfrm>
                <a:off x="710033" y="4206341"/>
                <a:ext cx="40404" cy="21428"/>
              </a:xfrm>
              <a:custGeom>
                <a:avLst/>
                <a:gdLst/>
                <a:ahLst/>
                <a:cxnLst/>
                <a:rect l="l" t="t" r="r" b="b"/>
                <a:pathLst>
                  <a:path w="1005" h="533" extrusionOk="0">
                    <a:moveTo>
                      <a:pt x="745" y="1"/>
                    </a:moveTo>
                    <a:cubicBezTo>
                      <a:pt x="742" y="6"/>
                      <a:pt x="736" y="9"/>
                      <a:pt x="733" y="14"/>
                    </a:cubicBezTo>
                    <a:cubicBezTo>
                      <a:pt x="731" y="16"/>
                      <a:pt x="728" y="18"/>
                      <a:pt x="726" y="19"/>
                    </a:cubicBezTo>
                    <a:cubicBezTo>
                      <a:pt x="674" y="56"/>
                      <a:pt x="621" y="92"/>
                      <a:pt x="569" y="123"/>
                    </a:cubicBezTo>
                    <a:cubicBezTo>
                      <a:pt x="517" y="157"/>
                      <a:pt x="461" y="189"/>
                      <a:pt x="408" y="219"/>
                    </a:cubicBezTo>
                    <a:cubicBezTo>
                      <a:pt x="336" y="261"/>
                      <a:pt x="262" y="300"/>
                      <a:pt x="188" y="336"/>
                    </a:cubicBezTo>
                    <a:cubicBezTo>
                      <a:pt x="126" y="368"/>
                      <a:pt x="62" y="397"/>
                      <a:pt x="0" y="427"/>
                    </a:cubicBezTo>
                    <a:cubicBezTo>
                      <a:pt x="119" y="472"/>
                      <a:pt x="242" y="509"/>
                      <a:pt x="366" y="533"/>
                    </a:cubicBezTo>
                    <a:cubicBezTo>
                      <a:pt x="560" y="424"/>
                      <a:pt x="753" y="313"/>
                      <a:pt x="943" y="197"/>
                    </a:cubicBezTo>
                    <a:cubicBezTo>
                      <a:pt x="956" y="189"/>
                      <a:pt x="971" y="180"/>
                      <a:pt x="986" y="172"/>
                    </a:cubicBezTo>
                    <a:cubicBezTo>
                      <a:pt x="991" y="169"/>
                      <a:pt x="998" y="167"/>
                      <a:pt x="1005" y="164"/>
                    </a:cubicBezTo>
                    <a:cubicBezTo>
                      <a:pt x="918" y="112"/>
                      <a:pt x="830" y="58"/>
                      <a:pt x="74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2902;p40">
                <a:extLst>
                  <a:ext uri="{FF2B5EF4-FFF2-40B4-BE49-F238E27FC236}">
                    <a16:creationId xmlns:a16="http://schemas.microsoft.com/office/drawing/2014/main" xmlns="" id="{3662D9BA-E60B-F457-D541-57949A1A4700}"/>
                  </a:ext>
                </a:extLst>
              </p:cNvPr>
              <p:cNvSpPr/>
              <p:nvPr/>
            </p:nvSpPr>
            <p:spPr>
              <a:xfrm>
                <a:off x="640764" y="4130439"/>
                <a:ext cx="131141" cy="98938"/>
              </a:xfrm>
              <a:custGeom>
                <a:avLst/>
                <a:gdLst/>
                <a:ahLst/>
                <a:cxnLst/>
                <a:rect l="l" t="t" r="r" b="b"/>
                <a:pathLst>
                  <a:path w="3262" h="2461" extrusionOk="0">
                    <a:moveTo>
                      <a:pt x="277" y="0"/>
                    </a:moveTo>
                    <a:cubicBezTo>
                      <a:pt x="291" y="49"/>
                      <a:pt x="306" y="98"/>
                      <a:pt x="319" y="145"/>
                    </a:cubicBezTo>
                    <a:cubicBezTo>
                      <a:pt x="339" y="200"/>
                      <a:pt x="355" y="259"/>
                      <a:pt x="380" y="314"/>
                    </a:cubicBezTo>
                    <a:cubicBezTo>
                      <a:pt x="266" y="225"/>
                      <a:pt x="158" y="131"/>
                      <a:pt x="44" y="46"/>
                    </a:cubicBezTo>
                    <a:cubicBezTo>
                      <a:pt x="29" y="36"/>
                      <a:pt x="14" y="26"/>
                      <a:pt x="1" y="14"/>
                    </a:cubicBezTo>
                    <a:lnTo>
                      <a:pt x="1" y="14"/>
                    </a:lnTo>
                    <a:cubicBezTo>
                      <a:pt x="1" y="19"/>
                      <a:pt x="2" y="32"/>
                      <a:pt x="6" y="49"/>
                    </a:cubicBezTo>
                    <a:cubicBezTo>
                      <a:pt x="32" y="71"/>
                      <a:pt x="59" y="91"/>
                      <a:pt x="86" y="113"/>
                    </a:cubicBezTo>
                    <a:cubicBezTo>
                      <a:pt x="190" y="197"/>
                      <a:pt x="291" y="287"/>
                      <a:pt x="396" y="371"/>
                    </a:cubicBezTo>
                    <a:cubicBezTo>
                      <a:pt x="328" y="379"/>
                      <a:pt x="259" y="388"/>
                      <a:pt x="190" y="400"/>
                    </a:cubicBezTo>
                    <a:cubicBezTo>
                      <a:pt x="158" y="405"/>
                      <a:pt x="125" y="411"/>
                      <a:pt x="93" y="416"/>
                    </a:cubicBezTo>
                    <a:cubicBezTo>
                      <a:pt x="95" y="423"/>
                      <a:pt x="96" y="430"/>
                      <a:pt x="98" y="435"/>
                    </a:cubicBezTo>
                    <a:cubicBezTo>
                      <a:pt x="101" y="442"/>
                      <a:pt x="105" y="455"/>
                      <a:pt x="108" y="465"/>
                    </a:cubicBezTo>
                    <a:cubicBezTo>
                      <a:pt x="158" y="455"/>
                      <a:pt x="207" y="447"/>
                      <a:pt x="257" y="435"/>
                    </a:cubicBezTo>
                    <a:cubicBezTo>
                      <a:pt x="306" y="425"/>
                      <a:pt x="356" y="411"/>
                      <a:pt x="407" y="400"/>
                    </a:cubicBezTo>
                    <a:lnTo>
                      <a:pt x="427" y="393"/>
                    </a:lnTo>
                    <a:cubicBezTo>
                      <a:pt x="516" y="462"/>
                      <a:pt x="608" y="530"/>
                      <a:pt x="698" y="597"/>
                    </a:cubicBezTo>
                    <a:cubicBezTo>
                      <a:pt x="700" y="603"/>
                      <a:pt x="702" y="609"/>
                      <a:pt x="703" y="614"/>
                    </a:cubicBezTo>
                    <a:cubicBezTo>
                      <a:pt x="603" y="636"/>
                      <a:pt x="499" y="660"/>
                      <a:pt x="396" y="681"/>
                    </a:cubicBezTo>
                    <a:cubicBezTo>
                      <a:pt x="331" y="695"/>
                      <a:pt x="266" y="708"/>
                      <a:pt x="200" y="720"/>
                    </a:cubicBezTo>
                    <a:cubicBezTo>
                      <a:pt x="205" y="733"/>
                      <a:pt x="212" y="748"/>
                      <a:pt x="217" y="762"/>
                    </a:cubicBezTo>
                    <a:cubicBezTo>
                      <a:pt x="277" y="750"/>
                      <a:pt x="338" y="738"/>
                      <a:pt x="398" y="723"/>
                    </a:cubicBezTo>
                    <a:cubicBezTo>
                      <a:pt x="504" y="700"/>
                      <a:pt x="609" y="670"/>
                      <a:pt x="713" y="643"/>
                    </a:cubicBezTo>
                    <a:cubicBezTo>
                      <a:pt x="725" y="639"/>
                      <a:pt x="735" y="636"/>
                      <a:pt x="747" y="633"/>
                    </a:cubicBezTo>
                    <a:cubicBezTo>
                      <a:pt x="794" y="668"/>
                      <a:pt x="841" y="705"/>
                      <a:pt x="888" y="740"/>
                    </a:cubicBezTo>
                    <a:cubicBezTo>
                      <a:pt x="942" y="779"/>
                      <a:pt x="994" y="817"/>
                      <a:pt x="1047" y="856"/>
                    </a:cubicBezTo>
                    <a:cubicBezTo>
                      <a:pt x="1032" y="859"/>
                      <a:pt x="1017" y="864"/>
                      <a:pt x="1004" y="868"/>
                    </a:cubicBezTo>
                    <a:cubicBezTo>
                      <a:pt x="962" y="878"/>
                      <a:pt x="920" y="888"/>
                      <a:pt x="878" y="899"/>
                    </a:cubicBezTo>
                    <a:cubicBezTo>
                      <a:pt x="713" y="943"/>
                      <a:pt x="547" y="988"/>
                      <a:pt x="381" y="1032"/>
                    </a:cubicBezTo>
                    <a:lnTo>
                      <a:pt x="349" y="1042"/>
                    </a:lnTo>
                    <a:lnTo>
                      <a:pt x="368" y="1074"/>
                    </a:lnTo>
                    <a:cubicBezTo>
                      <a:pt x="482" y="1047"/>
                      <a:pt x="598" y="1018"/>
                      <a:pt x="712" y="990"/>
                    </a:cubicBezTo>
                    <a:cubicBezTo>
                      <a:pt x="770" y="973"/>
                      <a:pt x="831" y="960"/>
                      <a:pt x="890" y="943"/>
                    </a:cubicBezTo>
                    <a:cubicBezTo>
                      <a:pt x="948" y="926"/>
                      <a:pt x="1007" y="911"/>
                      <a:pt x="1066" y="891"/>
                    </a:cubicBezTo>
                    <a:cubicBezTo>
                      <a:pt x="1072" y="889"/>
                      <a:pt x="1079" y="888"/>
                      <a:pt x="1086" y="884"/>
                    </a:cubicBezTo>
                    <a:cubicBezTo>
                      <a:pt x="1183" y="956"/>
                      <a:pt x="1280" y="1027"/>
                      <a:pt x="1378" y="1099"/>
                    </a:cubicBezTo>
                    <a:cubicBezTo>
                      <a:pt x="1358" y="1106"/>
                      <a:pt x="1339" y="1112"/>
                      <a:pt x="1321" y="1119"/>
                    </a:cubicBezTo>
                    <a:cubicBezTo>
                      <a:pt x="1215" y="1153"/>
                      <a:pt x="1109" y="1188"/>
                      <a:pt x="1002" y="1223"/>
                    </a:cubicBezTo>
                    <a:cubicBezTo>
                      <a:pt x="898" y="1257"/>
                      <a:pt x="791" y="1292"/>
                      <a:pt x="685" y="1324"/>
                    </a:cubicBezTo>
                    <a:cubicBezTo>
                      <a:pt x="640" y="1339"/>
                      <a:pt x="593" y="1352"/>
                      <a:pt x="547" y="1364"/>
                    </a:cubicBezTo>
                    <a:cubicBezTo>
                      <a:pt x="554" y="1376"/>
                      <a:pt x="562" y="1387"/>
                      <a:pt x="571" y="1399"/>
                    </a:cubicBezTo>
                    <a:cubicBezTo>
                      <a:pt x="666" y="1376"/>
                      <a:pt x="762" y="1347"/>
                      <a:pt x="858" y="1317"/>
                    </a:cubicBezTo>
                    <a:cubicBezTo>
                      <a:pt x="945" y="1290"/>
                      <a:pt x="1034" y="1260"/>
                      <a:pt x="1121" y="1230"/>
                    </a:cubicBezTo>
                    <a:cubicBezTo>
                      <a:pt x="1210" y="1200"/>
                      <a:pt x="1299" y="1168"/>
                      <a:pt x="1384" y="1134"/>
                    </a:cubicBezTo>
                    <a:lnTo>
                      <a:pt x="1411" y="1124"/>
                    </a:lnTo>
                    <a:lnTo>
                      <a:pt x="1587" y="1253"/>
                    </a:lnTo>
                    <a:lnTo>
                      <a:pt x="1705" y="1341"/>
                    </a:lnTo>
                    <a:lnTo>
                      <a:pt x="1597" y="1384"/>
                    </a:lnTo>
                    <a:cubicBezTo>
                      <a:pt x="1368" y="1480"/>
                      <a:pt x="1136" y="1564"/>
                      <a:pt x="905" y="1654"/>
                    </a:cubicBezTo>
                    <a:cubicBezTo>
                      <a:pt x="874" y="1666"/>
                      <a:pt x="844" y="1679"/>
                      <a:pt x="814" y="1693"/>
                    </a:cubicBezTo>
                    <a:cubicBezTo>
                      <a:pt x="822" y="1701"/>
                      <a:pt x="831" y="1710"/>
                      <a:pt x="839" y="1720"/>
                    </a:cubicBezTo>
                    <a:lnTo>
                      <a:pt x="888" y="1701"/>
                    </a:lnTo>
                    <a:cubicBezTo>
                      <a:pt x="1062" y="1639"/>
                      <a:pt x="1237" y="1574"/>
                      <a:pt x="1410" y="1503"/>
                    </a:cubicBezTo>
                    <a:cubicBezTo>
                      <a:pt x="1519" y="1458"/>
                      <a:pt x="1626" y="1411"/>
                      <a:pt x="1733" y="1361"/>
                    </a:cubicBezTo>
                    <a:cubicBezTo>
                      <a:pt x="1814" y="1421"/>
                      <a:pt x="1896" y="1483"/>
                      <a:pt x="1980" y="1543"/>
                    </a:cubicBezTo>
                    <a:cubicBezTo>
                      <a:pt x="1973" y="1547"/>
                      <a:pt x="1968" y="1550"/>
                      <a:pt x="1963" y="1552"/>
                    </a:cubicBezTo>
                    <a:cubicBezTo>
                      <a:pt x="1799" y="1629"/>
                      <a:pt x="1634" y="1713"/>
                      <a:pt x="1472" y="1798"/>
                    </a:cubicBezTo>
                    <a:cubicBezTo>
                      <a:pt x="1364" y="1855"/>
                      <a:pt x="1255" y="1912"/>
                      <a:pt x="1150" y="1975"/>
                    </a:cubicBezTo>
                    <a:cubicBezTo>
                      <a:pt x="1145" y="1978"/>
                      <a:pt x="1141" y="1980"/>
                      <a:pt x="1136" y="1983"/>
                    </a:cubicBezTo>
                    <a:lnTo>
                      <a:pt x="1155" y="1996"/>
                    </a:lnTo>
                    <a:lnTo>
                      <a:pt x="1233" y="1954"/>
                    </a:lnTo>
                    <a:cubicBezTo>
                      <a:pt x="1460" y="1834"/>
                      <a:pt x="1690" y="1721"/>
                      <a:pt x="1918" y="1609"/>
                    </a:cubicBezTo>
                    <a:cubicBezTo>
                      <a:pt x="1948" y="1594"/>
                      <a:pt x="1983" y="1587"/>
                      <a:pt x="2008" y="1565"/>
                    </a:cubicBezTo>
                    <a:cubicBezTo>
                      <a:pt x="2082" y="1619"/>
                      <a:pt x="2156" y="1673"/>
                      <a:pt x="2230" y="1725"/>
                    </a:cubicBezTo>
                    <a:cubicBezTo>
                      <a:pt x="2218" y="1730"/>
                      <a:pt x="2206" y="1736"/>
                      <a:pt x="2196" y="1741"/>
                    </a:cubicBezTo>
                    <a:cubicBezTo>
                      <a:pt x="2013" y="1829"/>
                      <a:pt x="1831" y="1911"/>
                      <a:pt x="1649" y="1996"/>
                    </a:cubicBezTo>
                    <a:cubicBezTo>
                      <a:pt x="1582" y="2028"/>
                      <a:pt x="1514" y="2060"/>
                      <a:pt x="1448" y="2095"/>
                    </a:cubicBezTo>
                    <a:cubicBezTo>
                      <a:pt x="1421" y="2110"/>
                      <a:pt x="1394" y="2125"/>
                      <a:pt x="1368" y="2139"/>
                    </a:cubicBezTo>
                    <a:cubicBezTo>
                      <a:pt x="1374" y="2144"/>
                      <a:pt x="1379" y="2147"/>
                      <a:pt x="1386" y="2151"/>
                    </a:cubicBezTo>
                    <a:lnTo>
                      <a:pt x="1435" y="2127"/>
                    </a:lnTo>
                    <a:cubicBezTo>
                      <a:pt x="1676" y="2008"/>
                      <a:pt x="1923" y="1907"/>
                      <a:pt x="2164" y="1790"/>
                    </a:cubicBezTo>
                    <a:cubicBezTo>
                      <a:pt x="2191" y="1777"/>
                      <a:pt x="2218" y="1763"/>
                      <a:pt x="2245" y="1748"/>
                    </a:cubicBezTo>
                    <a:cubicBezTo>
                      <a:pt x="2246" y="1748"/>
                      <a:pt x="2250" y="1746"/>
                      <a:pt x="2252" y="1745"/>
                    </a:cubicBezTo>
                    <a:cubicBezTo>
                      <a:pt x="2252" y="1745"/>
                      <a:pt x="2253" y="1743"/>
                      <a:pt x="2253" y="1741"/>
                    </a:cubicBezTo>
                    <a:cubicBezTo>
                      <a:pt x="2277" y="1758"/>
                      <a:pt x="2298" y="1775"/>
                      <a:pt x="2322" y="1790"/>
                    </a:cubicBezTo>
                    <a:cubicBezTo>
                      <a:pt x="2364" y="1820"/>
                      <a:pt x="2406" y="1849"/>
                      <a:pt x="2449" y="1877"/>
                    </a:cubicBezTo>
                    <a:lnTo>
                      <a:pt x="2446" y="1877"/>
                    </a:lnTo>
                    <a:cubicBezTo>
                      <a:pt x="2424" y="1887"/>
                      <a:pt x="2404" y="1901"/>
                      <a:pt x="2384" y="1914"/>
                    </a:cubicBezTo>
                    <a:cubicBezTo>
                      <a:pt x="2265" y="1986"/>
                      <a:pt x="2146" y="2053"/>
                      <a:pt x="2025" y="2119"/>
                    </a:cubicBezTo>
                    <a:cubicBezTo>
                      <a:pt x="1913" y="2181"/>
                      <a:pt x="1800" y="2241"/>
                      <a:pt x="1686" y="2300"/>
                    </a:cubicBezTo>
                    <a:cubicBezTo>
                      <a:pt x="1700" y="2305"/>
                      <a:pt x="1711" y="2312"/>
                      <a:pt x="1725" y="2317"/>
                    </a:cubicBezTo>
                    <a:cubicBezTo>
                      <a:pt x="1787" y="2287"/>
                      <a:pt x="1851" y="2256"/>
                      <a:pt x="1913" y="2226"/>
                    </a:cubicBezTo>
                    <a:cubicBezTo>
                      <a:pt x="1987" y="2188"/>
                      <a:pt x="2059" y="2149"/>
                      <a:pt x="2131" y="2109"/>
                    </a:cubicBezTo>
                    <a:cubicBezTo>
                      <a:pt x="2186" y="2079"/>
                      <a:pt x="2240" y="2047"/>
                      <a:pt x="2293" y="2013"/>
                    </a:cubicBezTo>
                    <a:cubicBezTo>
                      <a:pt x="2345" y="1980"/>
                      <a:pt x="2397" y="1944"/>
                      <a:pt x="2449" y="1909"/>
                    </a:cubicBezTo>
                    <a:cubicBezTo>
                      <a:pt x="2451" y="1907"/>
                      <a:pt x="2454" y="1906"/>
                      <a:pt x="2456" y="1904"/>
                    </a:cubicBezTo>
                    <a:cubicBezTo>
                      <a:pt x="2461" y="1899"/>
                      <a:pt x="2465" y="1894"/>
                      <a:pt x="2468" y="1891"/>
                    </a:cubicBezTo>
                    <a:cubicBezTo>
                      <a:pt x="2553" y="1946"/>
                      <a:pt x="2641" y="2001"/>
                      <a:pt x="2728" y="2053"/>
                    </a:cubicBezTo>
                    <a:cubicBezTo>
                      <a:pt x="2721" y="2055"/>
                      <a:pt x="2716" y="2058"/>
                      <a:pt x="2709" y="2062"/>
                    </a:cubicBezTo>
                    <a:cubicBezTo>
                      <a:pt x="2694" y="2068"/>
                      <a:pt x="2681" y="2079"/>
                      <a:pt x="2666" y="2087"/>
                    </a:cubicBezTo>
                    <a:cubicBezTo>
                      <a:pt x="2478" y="2203"/>
                      <a:pt x="2283" y="2315"/>
                      <a:pt x="2090" y="2422"/>
                    </a:cubicBezTo>
                    <a:cubicBezTo>
                      <a:pt x="2107" y="2426"/>
                      <a:pt x="2122" y="2429"/>
                      <a:pt x="2139" y="2431"/>
                    </a:cubicBezTo>
                    <a:cubicBezTo>
                      <a:pt x="2235" y="2380"/>
                      <a:pt x="2327" y="2328"/>
                      <a:pt x="2421" y="2273"/>
                    </a:cubicBezTo>
                    <a:cubicBezTo>
                      <a:pt x="2515" y="2219"/>
                      <a:pt x="2607" y="2164"/>
                      <a:pt x="2698" y="2104"/>
                    </a:cubicBezTo>
                    <a:cubicBezTo>
                      <a:pt x="2704" y="2100"/>
                      <a:pt x="2711" y="2095"/>
                      <a:pt x="2718" y="2090"/>
                    </a:cubicBezTo>
                    <a:cubicBezTo>
                      <a:pt x="2728" y="2082"/>
                      <a:pt x="2738" y="2072"/>
                      <a:pt x="2746" y="2063"/>
                    </a:cubicBezTo>
                    <a:cubicBezTo>
                      <a:pt x="2776" y="2080"/>
                      <a:pt x="2805" y="2099"/>
                      <a:pt x="2835" y="2115"/>
                    </a:cubicBezTo>
                    <a:cubicBezTo>
                      <a:pt x="2880" y="2141"/>
                      <a:pt x="2927" y="2164"/>
                      <a:pt x="2973" y="2189"/>
                    </a:cubicBezTo>
                    <a:cubicBezTo>
                      <a:pt x="2961" y="2196"/>
                      <a:pt x="2948" y="2208"/>
                      <a:pt x="2936" y="2216"/>
                    </a:cubicBezTo>
                    <a:cubicBezTo>
                      <a:pt x="2828" y="2278"/>
                      <a:pt x="2719" y="2333"/>
                      <a:pt x="2607" y="2387"/>
                    </a:cubicBezTo>
                    <a:lnTo>
                      <a:pt x="2449" y="2461"/>
                    </a:lnTo>
                    <a:lnTo>
                      <a:pt x="2537" y="2461"/>
                    </a:lnTo>
                    <a:cubicBezTo>
                      <a:pt x="2557" y="2453"/>
                      <a:pt x="2577" y="2444"/>
                      <a:pt x="2597" y="2436"/>
                    </a:cubicBezTo>
                    <a:cubicBezTo>
                      <a:pt x="2667" y="2404"/>
                      <a:pt x="2738" y="2372"/>
                      <a:pt x="2807" y="2335"/>
                    </a:cubicBezTo>
                    <a:cubicBezTo>
                      <a:pt x="2874" y="2300"/>
                      <a:pt x="2939" y="2261"/>
                      <a:pt x="3001" y="2219"/>
                    </a:cubicBezTo>
                    <a:cubicBezTo>
                      <a:pt x="3005" y="2218"/>
                      <a:pt x="3008" y="2216"/>
                      <a:pt x="3010" y="2213"/>
                    </a:cubicBezTo>
                    <a:cubicBezTo>
                      <a:pt x="3011" y="2211"/>
                      <a:pt x="3011" y="2209"/>
                      <a:pt x="3013" y="2208"/>
                    </a:cubicBezTo>
                    <a:cubicBezTo>
                      <a:pt x="3057" y="2231"/>
                      <a:pt x="3100" y="2251"/>
                      <a:pt x="3142" y="2273"/>
                    </a:cubicBezTo>
                    <a:cubicBezTo>
                      <a:pt x="3176" y="2290"/>
                      <a:pt x="3209" y="2307"/>
                      <a:pt x="3241" y="2323"/>
                    </a:cubicBezTo>
                    <a:cubicBezTo>
                      <a:pt x="3253" y="2318"/>
                      <a:pt x="3261" y="2315"/>
                      <a:pt x="3261" y="2315"/>
                    </a:cubicBezTo>
                    <a:cubicBezTo>
                      <a:pt x="3248" y="2297"/>
                      <a:pt x="3238" y="2276"/>
                      <a:pt x="3226" y="2255"/>
                    </a:cubicBezTo>
                    <a:cubicBezTo>
                      <a:pt x="3157" y="2219"/>
                      <a:pt x="3087" y="2184"/>
                      <a:pt x="3016" y="2149"/>
                    </a:cubicBezTo>
                    <a:cubicBezTo>
                      <a:pt x="3018" y="2142"/>
                      <a:pt x="3020" y="2137"/>
                      <a:pt x="3020" y="2131"/>
                    </a:cubicBezTo>
                    <a:cubicBezTo>
                      <a:pt x="3018" y="2119"/>
                      <a:pt x="3015" y="2109"/>
                      <a:pt x="3010" y="2100"/>
                    </a:cubicBezTo>
                    <a:cubicBezTo>
                      <a:pt x="2961" y="1949"/>
                      <a:pt x="2921" y="1793"/>
                      <a:pt x="2887" y="1634"/>
                    </a:cubicBezTo>
                    <a:cubicBezTo>
                      <a:pt x="2865" y="1537"/>
                      <a:pt x="2847" y="1438"/>
                      <a:pt x="2828" y="1341"/>
                    </a:cubicBezTo>
                    <a:cubicBezTo>
                      <a:pt x="2817" y="1319"/>
                      <a:pt x="2803" y="1299"/>
                      <a:pt x="2790" y="1277"/>
                    </a:cubicBezTo>
                    <a:lnTo>
                      <a:pt x="2787" y="1272"/>
                    </a:lnTo>
                    <a:lnTo>
                      <a:pt x="2787" y="1272"/>
                    </a:lnTo>
                    <a:cubicBezTo>
                      <a:pt x="2788" y="1285"/>
                      <a:pt x="2790" y="1299"/>
                      <a:pt x="2792" y="1312"/>
                    </a:cubicBezTo>
                    <a:cubicBezTo>
                      <a:pt x="2818" y="1470"/>
                      <a:pt x="2849" y="1626"/>
                      <a:pt x="2884" y="1778"/>
                    </a:cubicBezTo>
                    <a:cubicBezTo>
                      <a:pt x="2911" y="1897"/>
                      <a:pt x="2943" y="2015"/>
                      <a:pt x="2983" y="2129"/>
                    </a:cubicBezTo>
                    <a:lnTo>
                      <a:pt x="2983" y="2132"/>
                    </a:lnTo>
                    <a:cubicBezTo>
                      <a:pt x="2943" y="2112"/>
                      <a:pt x="2902" y="2090"/>
                      <a:pt x="2862" y="2070"/>
                    </a:cubicBezTo>
                    <a:cubicBezTo>
                      <a:pt x="2817" y="2045"/>
                      <a:pt x="2771" y="2018"/>
                      <a:pt x="2726" y="1993"/>
                    </a:cubicBezTo>
                    <a:cubicBezTo>
                      <a:pt x="2728" y="1985"/>
                      <a:pt x="2728" y="1978"/>
                      <a:pt x="2726" y="1971"/>
                    </a:cubicBezTo>
                    <a:cubicBezTo>
                      <a:pt x="2726" y="1963"/>
                      <a:pt x="2725" y="1956"/>
                      <a:pt x="2723" y="1948"/>
                    </a:cubicBezTo>
                    <a:cubicBezTo>
                      <a:pt x="2684" y="1775"/>
                      <a:pt x="2651" y="1599"/>
                      <a:pt x="2627" y="1418"/>
                    </a:cubicBezTo>
                    <a:cubicBezTo>
                      <a:pt x="2612" y="1297"/>
                      <a:pt x="2600" y="1176"/>
                      <a:pt x="2589" y="1055"/>
                    </a:cubicBezTo>
                    <a:cubicBezTo>
                      <a:pt x="2587" y="1037"/>
                      <a:pt x="2587" y="1020"/>
                      <a:pt x="2585" y="1003"/>
                    </a:cubicBezTo>
                    <a:cubicBezTo>
                      <a:pt x="2572" y="987"/>
                      <a:pt x="2557" y="970"/>
                      <a:pt x="2543" y="953"/>
                    </a:cubicBezTo>
                    <a:lnTo>
                      <a:pt x="2543" y="953"/>
                    </a:lnTo>
                    <a:cubicBezTo>
                      <a:pt x="2545" y="990"/>
                      <a:pt x="2547" y="1027"/>
                      <a:pt x="2550" y="1065"/>
                    </a:cubicBezTo>
                    <a:cubicBezTo>
                      <a:pt x="2558" y="1186"/>
                      <a:pt x="2570" y="1309"/>
                      <a:pt x="2585" y="1429"/>
                    </a:cubicBezTo>
                    <a:cubicBezTo>
                      <a:pt x="2609" y="1612"/>
                      <a:pt x="2637" y="1793"/>
                      <a:pt x="2688" y="1963"/>
                    </a:cubicBezTo>
                    <a:cubicBezTo>
                      <a:pt x="2689" y="1966"/>
                      <a:pt x="2691" y="1968"/>
                      <a:pt x="2691" y="1971"/>
                    </a:cubicBezTo>
                    <a:cubicBezTo>
                      <a:pt x="2585" y="1907"/>
                      <a:pt x="2480" y="1840"/>
                      <a:pt x="2377" y="1770"/>
                    </a:cubicBezTo>
                    <a:cubicBezTo>
                      <a:pt x="2372" y="1733"/>
                      <a:pt x="2367" y="1698"/>
                      <a:pt x="2364" y="1663"/>
                    </a:cubicBezTo>
                    <a:cubicBezTo>
                      <a:pt x="2352" y="1574"/>
                      <a:pt x="2342" y="1483"/>
                      <a:pt x="2334" y="1394"/>
                    </a:cubicBezTo>
                    <a:cubicBezTo>
                      <a:pt x="2325" y="1304"/>
                      <a:pt x="2315" y="1213"/>
                      <a:pt x="2309" y="1122"/>
                    </a:cubicBezTo>
                    <a:cubicBezTo>
                      <a:pt x="2297" y="977"/>
                      <a:pt x="2288" y="831"/>
                      <a:pt x="2280" y="683"/>
                    </a:cubicBezTo>
                    <a:lnTo>
                      <a:pt x="2260" y="665"/>
                    </a:lnTo>
                    <a:cubicBezTo>
                      <a:pt x="2258" y="668"/>
                      <a:pt x="2258" y="670"/>
                      <a:pt x="2258" y="673"/>
                    </a:cubicBezTo>
                    <a:cubicBezTo>
                      <a:pt x="2263" y="904"/>
                      <a:pt x="2270" y="1133"/>
                      <a:pt x="2290" y="1359"/>
                    </a:cubicBezTo>
                    <a:cubicBezTo>
                      <a:pt x="2302" y="1488"/>
                      <a:pt x="2319" y="1616"/>
                      <a:pt x="2339" y="1745"/>
                    </a:cubicBezTo>
                    <a:cubicBezTo>
                      <a:pt x="2235" y="1673"/>
                      <a:pt x="2132" y="1599"/>
                      <a:pt x="2030" y="1525"/>
                    </a:cubicBezTo>
                    <a:cubicBezTo>
                      <a:pt x="2027" y="1507"/>
                      <a:pt x="2023" y="1488"/>
                      <a:pt x="2018" y="1470"/>
                    </a:cubicBezTo>
                    <a:cubicBezTo>
                      <a:pt x="1975" y="1257"/>
                      <a:pt x="1943" y="1040"/>
                      <a:pt x="1924" y="824"/>
                    </a:cubicBezTo>
                    <a:cubicBezTo>
                      <a:pt x="1911" y="676"/>
                      <a:pt x="1904" y="527"/>
                      <a:pt x="1898" y="379"/>
                    </a:cubicBezTo>
                    <a:cubicBezTo>
                      <a:pt x="1888" y="373"/>
                      <a:pt x="1876" y="368"/>
                      <a:pt x="1866" y="361"/>
                    </a:cubicBezTo>
                    <a:lnTo>
                      <a:pt x="1866" y="361"/>
                    </a:lnTo>
                    <a:cubicBezTo>
                      <a:pt x="1867" y="450"/>
                      <a:pt x="1869" y="537"/>
                      <a:pt x="1874" y="626"/>
                    </a:cubicBezTo>
                    <a:cubicBezTo>
                      <a:pt x="1879" y="745"/>
                      <a:pt x="1889" y="863"/>
                      <a:pt x="1901" y="980"/>
                    </a:cubicBezTo>
                    <a:cubicBezTo>
                      <a:pt x="1919" y="1153"/>
                      <a:pt x="1950" y="1325"/>
                      <a:pt x="1990" y="1497"/>
                    </a:cubicBezTo>
                    <a:lnTo>
                      <a:pt x="1770" y="1335"/>
                    </a:lnTo>
                    <a:lnTo>
                      <a:pt x="1773" y="1330"/>
                    </a:lnTo>
                    <a:cubicBezTo>
                      <a:pt x="1775" y="1330"/>
                      <a:pt x="1777" y="1327"/>
                      <a:pt x="1775" y="1325"/>
                    </a:cubicBezTo>
                    <a:cubicBezTo>
                      <a:pt x="1775" y="1324"/>
                      <a:pt x="1774" y="1323"/>
                      <a:pt x="1773" y="1323"/>
                    </a:cubicBezTo>
                    <a:cubicBezTo>
                      <a:pt x="1773" y="1323"/>
                      <a:pt x="1772" y="1323"/>
                      <a:pt x="1772" y="1324"/>
                    </a:cubicBezTo>
                    <a:lnTo>
                      <a:pt x="1753" y="1324"/>
                    </a:lnTo>
                    <a:lnTo>
                      <a:pt x="1745" y="1317"/>
                    </a:lnTo>
                    <a:cubicBezTo>
                      <a:pt x="1738" y="1272"/>
                      <a:pt x="1730" y="1226"/>
                      <a:pt x="1721" y="1183"/>
                    </a:cubicBezTo>
                    <a:cubicBezTo>
                      <a:pt x="1701" y="1072"/>
                      <a:pt x="1681" y="963"/>
                      <a:pt x="1663" y="852"/>
                    </a:cubicBezTo>
                    <a:cubicBezTo>
                      <a:pt x="1636" y="688"/>
                      <a:pt x="1609" y="522"/>
                      <a:pt x="1582" y="358"/>
                    </a:cubicBezTo>
                    <a:cubicBezTo>
                      <a:pt x="1574" y="309"/>
                      <a:pt x="1567" y="262"/>
                      <a:pt x="1559" y="215"/>
                    </a:cubicBezTo>
                    <a:lnTo>
                      <a:pt x="1515" y="198"/>
                    </a:lnTo>
                    <a:lnTo>
                      <a:pt x="1515" y="198"/>
                    </a:lnTo>
                    <a:cubicBezTo>
                      <a:pt x="1519" y="225"/>
                      <a:pt x="1522" y="252"/>
                      <a:pt x="1525" y="279"/>
                    </a:cubicBezTo>
                    <a:cubicBezTo>
                      <a:pt x="1545" y="433"/>
                      <a:pt x="1569" y="587"/>
                      <a:pt x="1596" y="740"/>
                    </a:cubicBezTo>
                    <a:cubicBezTo>
                      <a:pt x="1628" y="925"/>
                      <a:pt x="1661" y="1107"/>
                      <a:pt x="1703" y="1285"/>
                    </a:cubicBezTo>
                    <a:cubicBezTo>
                      <a:pt x="1673" y="1265"/>
                      <a:pt x="1643" y="1242"/>
                      <a:pt x="1612" y="1220"/>
                    </a:cubicBezTo>
                    <a:lnTo>
                      <a:pt x="1445" y="1097"/>
                    </a:lnTo>
                    <a:cubicBezTo>
                      <a:pt x="1444" y="1096"/>
                      <a:pt x="1442" y="1095"/>
                      <a:pt x="1441" y="1095"/>
                    </a:cubicBezTo>
                    <a:cubicBezTo>
                      <a:pt x="1441" y="1095"/>
                      <a:pt x="1440" y="1095"/>
                      <a:pt x="1440" y="1096"/>
                    </a:cubicBezTo>
                    <a:lnTo>
                      <a:pt x="1426" y="1084"/>
                    </a:lnTo>
                    <a:cubicBezTo>
                      <a:pt x="1430" y="1079"/>
                      <a:pt x="1431" y="1072"/>
                      <a:pt x="1433" y="1065"/>
                    </a:cubicBezTo>
                    <a:cubicBezTo>
                      <a:pt x="1433" y="1062"/>
                      <a:pt x="1433" y="1060"/>
                      <a:pt x="1431" y="1057"/>
                    </a:cubicBezTo>
                    <a:cubicBezTo>
                      <a:pt x="1425" y="1020"/>
                      <a:pt x="1418" y="982"/>
                      <a:pt x="1410" y="945"/>
                    </a:cubicBezTo>
                    <a:cubicBezTo>
                      <a:pt x="1352" y="670"/>
                      <a:pt x="1299" y="393"/>
                      <a:pt x="1247" y="116"/>
                    </a:cubicBezTo>
                    <a:lnTo>
                      <a:pt x="1212" y="106"/>
                    </a:lnTo>
                    <a:lnTo>
                      <a:pt x="1212" y="113"/>
                    </a:lnTo>
                    <a:cubicBezTo>
                      <a:pt x="1235" y="255"/>
                      <a:pt x="1259" y="396"/>
                      <a:pt x="1285" y="537"/>
                    </a:cubicBezTo>
                    <a:cubicBezTo>
                      <a:pt x="1317" y="708"/>
                      <a:pt x="1349" y="878"/>
                      <a:pt x="1388" y="1044"/>
                    </a:cubicBezTo>
                    <a:cubicBezTo>
                      <a:pt x="1388" y="1049"/>
                      <a:pt x="1389" y="1054"/>
                      <a:pt x="1389" y="1059"/>
                    </a:cubicBezTo>
                    <a:cubicBezTo>
                      <a:pt x="1282" y="982"/>
                      <a:pt x="1173" y="903"/>
                      <a:pt x="1064" y="824"/>
                    </a:cubicBezTo>
                    <a:cubicBezTo>
                      <a:pt x="1056" y="787"/>
                      <a:pt x="1044" y="752"/>
                      <a:pt x="1035" y="715"/>
                    </a:cubicBezTo>
                    <a:cubicBezTo>
                      <a:pt x="1005" y="584"/>
                      <a:pt x="977" y="453"/>
                      <a:pt x="950" y="322"/>
                    </a:cubicBezTo>
                    <a:cubicBezTo>
                      <a:pt x="931" y="230"/>
                      <a:pt x="911" y="138"/>
                      <a:pt x="893" y="46"/>
                    </a:cubicBezTo>
                    <a:lnTo>
                      <a:pt x="866" y="42"/>
                    </a:lnTo>
                    <a:lnTo>
                      <a:pt x="866" y="42"/>
                    </a:lnTo>
                    <a:cubicBezTo>
                      <a:pt x="873" y="86"/>
                      <a:pt x="881" y="130"/>
                      <a:pt x="888" y="175"/>
                    </a:cubicBezTo>
                    <a:cubicBezTo>
                      <a:pt x="905" y="265"/>
                      <a:pt x="921" y="356"/>
                      <a:pt x="942" y="447"/>
                    </a:cubicBezTo>
                    <a:cubicBezTo>
                      <a:pt x="968" y="567"/>
                      <a:pt x="999" y="685"/>
                      <a:pt x="1034" y="800"/>
                    </a:cubicBezTo>
                    <a:cubicBezTo>
                      <a:pt x="992" y="772"/>
                      <a:pt x="952" y="742"/>
                      <a:pt x="910" y="712"/>
                    </a:cubicBezTo>
                    <a:cubicBezTo>
                      <a:pt x="844" y="663"/>
                      <a:pt x="779" y="614"/>
                      <a:pt x="712" y="564"/>
                    </a:cubicBezTo>
                    <a:cubicBezTo>
                      <a:pt x="688" y="499"/>
                      <a:pt x="665" y="433"/>
                      <a:pt x="643" y="364"/>
                    </a:cubicBezTo>
                    <a:cubicBezTo>
                      <a:pt x="621" y="296"/>
                      <a:pt x="598" y="223"/>
                      <a:pt x="578" y="153"/>
                    </a:cubicBezTo>
                    <a:cubicBezTo>
                      <a:pt x="564" y="106"/>
                      <a:pt x="551" y="57"/>
                      <a:pt x="537" y="9"/>
                    </a:cubicBezTo>
                    <a:lnTo>
                      <a:pt x="505" y="7"/>
                    </a:lnTo>
                    <a:lnTo>
                      <a:pt x="505" y="7"/>
                    </a:lnTo>
                    <a:cubicBezTo>
                      <a:pt x="526" y="93"/>
                      <a:pt x="549" y="178"/>
                      <a:pt x="574" y="262"/>
                    </a:cubicBezTo>
                    <a:cubicBezTo>
                      <a:pt x="604" y="356"/>
                      <a:pt x="638" y="447"/>
                      <a:pt x="673" y="535"/>
                    </a:cubicBezTo>
                    <a:cubicBezTo>
                      <a:pt x="603" y="483"/>
                      <a:pt x="532" y="431"/>
                      <a:pt x="464" y="379"/>
                    </a:cubicBezTo>
                    <a:cubicBezTo>
                      <a:pt x="477" y="378"/>
                      <a:pt x="459" y="340"/>
                      <a:pt x="448" y="340"/>
                    </a:cubicBezTo>
                    <a:cubicBezTo>
                      <a:pt x="443" y="340"/>
                      <a:pt x="440" y="346"/>
                      <a:pt x="440" y="361"/>
                    </a:cubicBezTo>
                    <a:lnTo>
                      <a:pt x="427" y="351"/>
                    </a:lnTo>
                    <a:cubicBezTo>
                      <a:pt x="423" y="341"/>
                      <a:pt x="420" y="332"/>
                      <a:pt x="417" y="322"/>
                    </a:cubicBezTo>
                    <a:cubicBezTo>
                      <a:pt x="383" y="227"/>
                      <a:pt x="353" y="128"/>
                      <a:pt x="324" y="31"/>
                    </a:cubicBezTo>
                    <a:cubicBezTo>
                      <a:pt x="321" y="21"/>
                      <a:pt x="318" y="10"/>
                      <a:pt x="314"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 name="Google Shape;2903;p40">
              <a:extLst>
                <a:ext uri="{FF2B5EF4-FFF2-40B4-BE49-F238E27FC236}">
                  <a16:creationId xmlns:a16="http://schemas.microsoft.com/office/drawing/2014/main" xmlns="" id="{0A9CD425-0262-5847-F14C-C2EA2D4F7853}"/>
                </a:ext>
              </a:extLst>
            </p:cNvPr>
            <p:cNvGrpSpPr/>
            <p:nvPr/>
          </p:nvGrpSpPr>
          <p:grpSpPr>
            <a:xfrm>
              <a:off x="6139826" y="1093030"/>
              <a:ext cx="502144" cy="471071"/>
              <a:chOff x="6139826" y="1093030"/>
              <a:chExt cx="502144" cy="471071"/>
            </a:xfrm>
          </p:grpSpPr>
          <p:grpSp>
            <p:nvGrpSpPr>
              <p:cNvPr id="305" name="Google Shape;2904;p40">
                <a:extLst>
                  <a:ext uri="{FF2B5EF4-FFF2-40B4-BE49-F238E27FC236}">
                    <a16:creationId xmlns:a16="http://schemas.microsoft.com/office/drawing/2014/main" xmlns="" id="{4C04558E-9186-E09C-A57B-73B5C877D6CC}"/>
                  </a:ext>
                </a:extLst>
              </p:cNvPr>
              <p:cNvGrpSpPr/>
              <p:nvPr/>
            </p:nvGrpSpPr>
            <p:grpSpPr>
              <a:xfrm>
                <a:off x="6139826" y="1093030"/>
                <a:ext cx="502144" cy="471071"/>
                <a:chOff x="808087" y="3821443"/>
                <a:chExt cx="191002" cy="179183"/>
              </a:xfrm>
            </p:grpSpPr>
            <p:sp>
              <p:nvSpPr>
                <p:cNvPr id="320" name="Google Shape;2905;p40">
                  <a:extLst>
                    <a:ext uri="{FF2B5EF4-FFF2-40B4-BE49-F238E27FC236}">
                      <a16:creationId xmlns:a16="http://schemas.microsoft.com/office/drawing/2014/main" xmlns="" id="{C3780D8B-5F6C-381B-7BD2-A807CEA831BE}"/>
                    </a:ext>
                  </a:extLst>
                </p:cNvPr>
                <p:cNvSpPr/>
                <p:nvPr/>
              </p:nvSpPr>
              <p:spPr>
                <a:xfrm>
                  <a:off x="890261" y="3930914"/>
                  <a:ext cx="27981" cy="69711"/>
                </a:xfrm>
                <a:custGeom>
                  <a:avLst/>
                  <a:gdLst/>
                  <a:ahLst/>
                  <a:cxnLst/>
                  <a:rect l="l" t="t" r="r" b="b"/>
                  <a:pathLst>
                    <a:path w="696" h="1734" extrusionOk="0">
                      <a:moveTo>
                        <a:pt x="475" y="0"/>
                      </a:moveTo>
                      <a:cubicBezTo>
                        <a:pt x="460" y="5"/>
                        <a:pt x="443" y="9"/>
                        <a:pt x="427" y="12"/>
                      </a:cubicBezTo>
                      <a:lnTo>
                        <a:pt x="443" y="609"/>
                      </a:lnTo>
                      <a:cubicBezTo>
                        <a:pt x="442" y="632"/>
                        <a:pt x="426" y="643"/>
                        <a:pt x="409" y="643"/>
                      </a:cubicBezTo>
                      <a:cubicBezTo>
                        <a:pt x="393" y="643"/>
                        <a:pt x="378" y="633"/>
                        <a:pt x="376" y="613"/>
                      </a:cubicBezTo>
                      <a:lnTo>
                        <a:pt x="343" y="24"/>
                      </a:lnTo>
                      <a:lnTo>
                        <a:pt x="323" y="24"/>
                      </a:lnTo>
                      <a:cubicBezTo>
                        <a:pt x="289" y="24"/>
                        <a:pt x="255" y="20"/>
                        <a:pt x="224" y="14"/>
                      </a:cubicBezTo>
                      <a:cubicBezTo>
                        <a:pt x="121" y="383"/>
                        <a:pt x="1" y="911"/>
                        <a:pt x="14" y="1283"/>
                      </a:cubicBezTo>
                      <a:cubicBezTo>
                        <a:pt x="25" y="1584"/>
                        <a:pt x="184" y="1733"/>
                        <a:pt x="345" y="1733"/>
                      </a:cubicBezTo>
                      <a:cubicBezTo>
                        <a:pt x="519" y="1733"/>
                        <a:pt x="695" y="1559"/>
                        <a:pt x="692" y="1213"/>
                      </a:cubicBezTo>
                      <a:cubicBezTo>
                        <a:pt x="690" y="856"/>
                        <a:pt x="572" y="353"/>
                        <a:pt x="475" y="0"/>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2906;p40">
                  <a:extLst>
                    <a:ext uri="{FF2B5EF4-FFF2-40B4-BE49-F238E27FC236}">
                      <a16:creationId xmlns:a16="http://schemas.microsoft.com/office/drawing/2014/main" xmlns="" id="{7B614A7C-04BB-E188-FCD1-16940CA23698}"/>
                    </a:ext>
                  </a:extLst>
                </p:cNvPr>
                <p:cNvSpPr/>
                <p:nvPr/>
              </p:nvSpPr>
              <p:spPr>
                <a:xfrm>
                  <a:off x="808087" y="3862972"/>
                  <a:ext cx="78918" cy="60947"/>
                </a:xfrm>
                <a:custGeom>
                  <a:avLst/>
                  <a:gdLst/>
                  <a:ahLst/>
                  <a:cxnLst/>
                  <a:rect l="l" t="t" r="r" b="b"/>
                  <a:pathLst>
                    <a:path w="1963" h="1516" extrusionOk="0">
                      <a:moveTo>
                        <a:pt x="685" y="0"/>
                      </a:moveTo>
                      <a:cubicBezTo>
                        <a:pt x="309" y="0"/>
                        <a:pt x="205" y="468"/>
                        <a:pt x="699" y="711"/>
                      </a:cubicBezTo>
                      <a:cubicBezTo>
                        <a:pt x="834" y="775"/>
                        <a:pt x="974" y="827"/>
                        <a:pt x="1119" y="868"/>
                      </a:cubicBezTo>
                      <a:cubicBezTo>
                        <a:pt x="960" y="840"/>
                        <a:pt x="800" y="826"/>
                        <a:pt x="640" y="826"/>
                      </a:cubicBezTo>
                      <a:cubicBezTo>
                        <a:pt x="631" y="826"/>
                        <a:pt x="622" y="826"/>
                        <a:pt x="612" y="827"/>
                      </a:cubicBezTo>
                      <a:cubicBezTo>
                        <a:pt x="1" y="850"/>
                        <a:pt x="25" y="1516"/>
                        <a:pt x="674" y="1516"/>
                      </a:cubicBezTo>
                      <a:cubicBezTo>
                        <a:pt x="676" y="1516"/>
                        <a:pt x="678" y="1516"/>
                        <a:pt x="681" y="1516"/>
                      </a:cubicBezTo>
                      <a:cubicBezTo>
                        <a:pt x="1023" y="1513"/>
                        <a:pt x="1501" y="1400"/>
                        <a:pt x="1847" y="1303"/>
                      </a:cubicBezTo>
                      <a:cubicBezTo>
                        <a:pt x="1837" y="1263"/>
                        <a:pt x="1832" y="1222"/>
                        <a:pt x="1830" y="1180"/>
                      </a:cubicBezTo>
                      <a:cubicBezTo>
                        <a:pt x="1788" y="1182"/>
                        <a:pt x="1746" y="1183"/>
                        <a:pt x="1704" y="1183"/>
                      </a:cubicBezTo>
                      <a:cubicBezTo>
                        <a:pt x="1644" y="1183"/>
                        <a:pt x="1584" y="1181"/>
                        <a:pt x="1525" y="1177"/>
                      </a:cubicBezTo>
                      <a:cubicBezTo>
                        <a:pt x="1380" y="1167"/>
                        <a:pt x="1239" y="1142"/>
                        <a:pt x="1095" y="1120"/>
                      </a:cubicBezTo>
                      <a:cubicBezTo>
                        <a:pt x="1057" y="1113"/>
                        <a:pt x="1062" y="1056"/>
                        <a:pt x="1100" y="1056"/>
                      </a:cubicBezTo>
                      <a:lnTo>
                        <a:pt x="1840" y="1068"/>
                      </a:lnTo>
                      <a:cubicBezTo>
                        <a:pt x="1845" y="1033"/>
                        <a:pt x="1855" y="999"/>
                        <a:pt x="1868" y="966"/>
                      </a:cubicBezTo>
                      <a:cubicBezTo>
                        <a:pt x="1780" y="937"/>
                        <a:pt x="1692" y="907"/>
                        <a:pt x="1607" y="870"/>
                      </a:cubicBezTo>
                      <a:cubicBezTo>
                        <a:pt x="1499" y="820"/>
                        <a:pt x="1397" y="763"/>
                        <a:pt x="1298" y="697"/>
                      </a:cubicBezTo>
                      <a:cubicBezTo>
                        <a:pt x="1283" y="691"/>
                        <a:pt x="1278" y="672"/>
                        <a:pt x="1285" y="659"/>
                      </a:cubicBezTo>
                      <a:cubicBezTo>
                        <a:pt x="1291" y="648"/>
                        <a:pt x="1301" y="642"/>
                        <a:pt x="1312" y="642"/>
                      </a:cubicBezTo>
                      <a:cubicBezTo>
                        <a:pt x="1316" y="642"/>
                        <a:pt x="1321" y="643"/>
                        <a:pt x="1325" y="645"/>
                      </a:cubicBezTo>
                      <a:lnTo>
                        <a:pt x="1915" y="872"/>
                      </a:lnTo>
                      <a:cubicBezTo>
                        <a:pt x="1930" y="850"/>
                        <a:pt x="1946" y="830"/>
                        <a:pt x="1962" y="810"/>
                      </a:cubicBezTo>
                      <a:cubicBezTo>
                        <a:pt x="1682" y="555"/>
                        <a:pt x="1270" y="211"/>
                        <a:pt x="936" y="60"/>
                      </a:cubicBezTo>
                      <a:cubicBezTo>
                        <a:pt x="843" y="18"/>
                        <a:pt x="759" y="0"/>
                        <a:pt x="685" y="0"/>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2907;p40">
                  <a:extLst>
                    <a:ext uri="{FF2B5EF4-FFF2-40B4-BE49-F238E27FC236}">
                      <a16:creationId xmlns:a16="http://schemas.microsoft.com/office/drawing/2014/main" xmlns="" id="{34BEEBE2-61FB-8343-C0AA-2BE353B6BC4F}"/>
                    </a:ext>
                  </a:extLst>
                </p:cNvPr>
                <p:cNvSpPr/>
                <p:nvPr/>
              </p:nvSpPr>
              <p:spPr>
                <a:xfrm>
                  <a:off x="910965" y="3831855"/>
                  <a:ext cx="49529" cy="63641"/>
                </a:xfrm>
                <a:custGeom>
                  <a:avLst/>
                  <a:gdLst/>
                  <a:ahLst/>
                  <a:cxnLst/>
                  <a:rect l="l" t="t" r="r" b="b"/>
                  <a:pathLst>
                    <a:path w="1232" h="1583" extrusionOk="0">
                      <a:moveTo>
                        <a:pt x="845" y="1"/>
                      </a:moveTo>
                      <a:cubicBezTo>
                        <a:pt x="710" y="1"/>
                        <a:pt x="553" y="90"/>
                        <a:pt x="428" y="302"/>
                      </a:cubicBezTo>
                      <a:cubicBezTo>
                        <a:pt x="252" y="603"/>
                        <a:pt x="99" y="1081"/>
                        <a:pt x="0" y="1433"/>
                      </a:cubicBezTo>
                      <a:cubicBezTo>
                        <a:pt x="32" y="1445"/>
                        <a:pt x="62" y="1460"/>
                        <a:pt x="91" y="1478"/>
                      </a:cubicBezTo>
                      <a:lnTo>
                        <a:pt x="448" y="801"/>
                      </a:lnTo>
                      <a:cubicBezTo>
                        <a:pt x="451" y="792"/>
                        <a:pt x="457" y="789"/>
                        <a:pt x="463" y="789"/>
                      </a:cubicBezTo>
                      <a:cubicBezTo>
                        <a:pt x="474" y="789"/>
                        <a:pt x="486" y="800"/>
                        <a:pt x="478" y="814"/>
                      </a:cubicBezTo>
                      <a:lnTo>
                        <a:pt x="161" y="1532"/>
                      </a:lnTo>
                      <a:cubicBezTo>
                        <a:pt x="180" y="1547"/>
                        <a:pt x="197" y="1564"/>
                        <a:pt x="212" y="1582"/>
                      </a:cubicBezTo>
                      <a:cubicBezTo>
                        <a:pt x="487" y="1319"/>
                        <a:pt x="864" y="928"/>
                        <a:pt x="1044" y="601"/>
                      </a:cubicBezTo>
                      <a:cubicBezTo>
                        <a:pt x="1232" y="257"/>
                        <a:pt x="1072" y="1"/>
                        <a:pt x="845" y="1"/>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2908;p40">
                  <a:extLst>
                    <a:ext uri="{FF2B5EF4-FFF2-40B4-BE49-F238E27FC236}">
                      <a16:creationId xmlns:a16="http://schemas.microsoft.com/office/drawing/2014/main" xmlns="" id="{AD6EA70B-46FA-D6E7-E26B-99937B4FFA91}"/>
                    </a:ext>
                  </a:extLst>
                </p:cNvPr>
                <p:cNvSpPr/>
                <p:nvPr/>
              </p:nvSpPr>
              <p:spPr>
                <a:xfrm>
                  <a:off x="920131" y="3861685"/>
                  <a:ext cx="68907" cy="44384"/>
                </a:xfrm>
                <a:custGeom>
                  <a:avLst/>
                  <a:gdLst/>
                  <a:ahLst/>
                  <a:cxnLst/>
                  <a:rect l="l" t="t" r="r" b="b"/>
                  <a:pathLst>
                    <a:path w="1714" h="1104" extrusionOk="0">
                      <a:moveTo>
                        <a:pt x="1235" y="0"/>
                      </a:moveTo>
                      <a:cubicBezTo>
                        <a:pt x="1140" y="0"/>
                        <a:pt x="1029" y="30"/>
                        <a:pt x="908" y="100"/>
                      </a:cubicBezTo>
                      <a:cubicBezTo>
                        <a:pt x="614" y="272"/>
                        <a:pt x="255" y="605"/>
                        <a:pt x="1" y="860"/>
                      </a:cubicBezTo>
                      <a:cubicBezTo>
                        <a:pt x="21" y="885"/>
                        <a:pt x="37" y="912"/>
                        <a:pt x="53" y="939"/>
                      </a:cubicBezTo>
                      <a:cubicBezTo>
                        <a:pt x="110" y="895"/>
                        <a:pt x="168" y="852"/>
                        <a:pt x="232" y="815"/>
                      </a:cubicBezTo>
                      <a:cubicBezTo>
                        <a:pt x="351" y="741"/>
                        <a:pt x="480" y="689"/>
                        <a:pt x="604" y="622"/>
                      </a:cubicBezTo>
                      <a:cubicBezTo>
                        <a:pt x="611" y="617"/>
                        <a:pt x="618" y="615"/>
                        <a:pt x="625" y="615"/>
                      </a:cubicBezTo>
                      <a:cubicBezTo>
                        <a:pt x="657" y="615"/>
                        <a:pt x="680" y="661"/>
                        <a:pt x="646" y="684"/>
                      </a:cubicBezTo>
                      <a:cubicBezTo>
                        <a:pt x="537" y="775"/>
                        <a:pt x="437" y="874"/>
                        <a:pt x="318" y="951"/>
                      </a:cubicBezTo>
                      <a:cubicBezTo>
                        <a:pt x="247" y="994"/>
                        <a:pt x="175" y="1031"/>
                        <a:pt x="100" y="1063"/>
                      </a:cubicBezTo>
                      <a:cubicBezTo>
                        <a:pt x="103" y="1077"/>
                        <a:pt x="106" y="1090"/>
                        <a:pt x="108" y="1103"/>
                      </a:cubicBezTo>
                      <a:cubicBezTo>
                        <a:pt x="475" y="1013"/>
                        <a:pt x="988" y="862"/>
                        <a:pt x="1300" y="667"/>
                      </a:cubicBezTo>
                      <a:cubicBezTo>
                        <a:pt x="1714" y="410"/>
                        <a:pt x="1586" y="0"/>
                        <a:pt x="1235" y="0"/>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2909;p40">
                  <a:extLst>
                    <a:ext uri="{FF2B5EF4-FFF2-40B4-BE49-F238E27FC236}">
                      <a16:creationId xmlns:a16="http://schemas.microsoft.com/office/drawing/2014/main" xmlns="" id="{ED3FD825-50B4-FEA8-BB6E-A49505DBAEB8}"/>
                    </a:ext>
                  </a:extLst>
                </p:cNvPr>
                <p:cNvSpPr/>
                <p:nvPr/>
              </p:nvSpPr>
              <p:spPr>
                <a:xfrm>
                  <a:off x="909960" y="3926452"/>
                  <a:ext cx="50575" cy="65972"/>
                </a:xfrm>
                <a:custGeom>
                  <a:avLst/>
                  <a:gdLst/>
                  <a:ahLst/>
                  <a:cxnLst/>
                  <a:rect l="l" t="t" r="r" b="b"/>
                  <a:pathLst>
                    <a:path w="1258" h="1641" extrusionOk="0">
                      <a:moveTo>
                        <a:pt x="185" y="1"/>
                      </a:moveTo>
                      <a:cubicBezTo>
                        <a:pt x="181" y="4"/>
                        <a:pt x="178" y="7"/>
                        <a:pt x="175" y="9"/>
                      </a:cubicBezTo>
                      <a:cubicBezTo>
                        <a:pt x="232" y="76"/>
                        <a:pt x="285" y="145"/>
                        <a:pt x="334" y="217"/>
                      </a:cubicBezTo>
                      <a:cubicBezTo>
                        <a:pt x="420" y="344"/>
                        <a:pt x="482" y="484"/>
                        <a:pt x="554" y="620"/>
                      </a:cubicBezTo>
                      <a:cubicBezTo>
                        <a:pt x="560" y="628"/>
                        <a:pt x="559" y="641"/>
                        <a:pt x="549" y="646"/>
                      </a:cubicBezTo>
                      <a:cubicBezTo>
                        <a:pt x="546" y="649"/>
                        <a:pt x="542" y="650"/>
                        <a:pt x="538" y="650"/>
                      </a:cubicBezTo>
                      <a:cubicBezTo>
                        <a:pt x="532" y="650"/>
                        <a:pt x="525" y="647"/>
                        <a:pt x="522" y="641"/>
                      </a:cubicBezTo>
                      <a:cubicBezTo>
                        <a:pt x="441" y="549"/>
                        <a:pt x="354" y="464"/>
                        <a:pt x="279" y="366"/>
                      </a:cubicBezTo>
                      <a:cubicBezTo>
                        <a:pt x="207" y="272"/>
                        <a:pt x="145" y="172"/>
                        <a:pt x="79" y="74"/>
                      </a:cubicBezTo>
                      <a:cubicBezTo>
                        <a:pt x="54" y="88"/>
                        <a:pt x="27" y="98"/>
                        <a:pt x="0" y="108"/>
                      </a:cubicBezTo>
                      <a:cubicBezTo>
                        <a:pt x="98" y="479"/>
                        <a:pt x="270" y="1052"/>
                        <a:pt x="485" y="1388"/>
                      </a:cubicBezTo>
                      <a:cubicBezTo>
                        <a:pt x="598" y="1565"/>
                        <a:pt x="736" y="1640"/>
                        <a:pt x="856" y="1640"/>
                      </a:cubicBezTo>
                      <a:cubicBezTo>
                        <a:pt x="1092" y="1640"/>
                        <a:pt x="1258" y="1350"/>
                        <a:pt x="1030" y="973"/>
                      </a:cubicBezTo>
                      <a:cubicBezTo>
                        <a:pt x="837" y="651"/>
                        <a:pt x="448" y="252"/>
                        <a:pt x="185" y="1"/>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2910;p40">
                  <a:extLst>
                    <a:ext uri="{FF2B5EF4-FFF2-40B4-BE49-F238E27FC236}">
                      <a16:creationId xmlns:a16="http://schemas.microsoft.com/office/drawing/2014/main" xmlns="" id="{F6EDAC6F-0D13-5C1E-4720-17288C77BE9E}"/>
                    </a:ext>
                  </a:extLst>
                </p:cNvPr>
                <p:cNvSpPr/>
                <p:nvPr/>
              </p:nvSpPr>
              <p:spPr>
                <a:xfrm>
                  <a:off x="889819" y="3821443"/>
                  <a:ext cx="27941" cy="67420"/>
                </a:xfrm>
                <a:custGeom>
                  <a:avLst/>
                  <a:gdLst/>
                  <a:ahLst/>
                  <a:cxnLst/>
                  <a:rect l="l" t="t" r="r" b="b"/>
                  <a:pathLst>
                    <a:path w="695" h="1677" extrusionOk="0">
                      <a:moveTo>
                        <a:pt x="350" y="1"/>
                      </a:moveTo>
                      <a:cubicBezTo>
                        <a:pt x="177" y="1"/>
                        <a:pt x="1" y="175"/>
                        <a:pt x="3" y="521"/>
                      </a:cubicBezTo>
                      <a:cubicBezTo>
                        <a:pt x="6" y="857"/>
                        <a:pt x="110" y="1323"/>
                        <a:pt x="203" y="1672"/>
                      </a:cubicBezTo>
                      <a:cubicBezTo>
                        <a:pt x="246" y="1660"/>
                        <a:pt x="290" y="1655"/>
                        <a:pt x="335" y="1655"/>
                      </a:cubicBezTo>
                      <a:lnTo>
                        <a:pt x="355" y="1655"/>
                      </a:lnTo>
                      <a:cubicBezTo>
                        <a:pt x="335" y="1491"/>
                        <a:pt x="323" y="1326"/>
                        <a:pt x="322" y="1160"/>
                      </a:cubicBezTo>
                      <a:cubicBezTo>
                        <a:pt x="322" y="1056"/>
                        <a:pt x="339" y="952"/>
                        <a:pt x="350" y="848"/>
                      </a:cubicBezTo>
                      <a:cubicBezTo>
                        <a:pt x="351" y="840"/>
                        <a:pt x="357" y="836"/>
                        <a:pt x="364" y="836"/>
                      </a:cubicBezTo>
                      <a:cubicBezTo>
                        <a:pt x="370" y="836"/>
                        <a:pt x="377" y="840"/>
                        <a:pt x="379" y="848"/>
                      </a:cubicBezTo>
                      <a:cubicBezTo>
                        <a:pt x="392" y="952"/>
                        <a:pt x="414" y="1053"/>
                        <a:pt x="422" y="1158"/>
                      </a:cubicBezTo>
                      <a:cubicBezTo>
                        <a:pt x="436" y="1326"/>
                        <a:pt x="434" y="1496"/>
                        <a:pt x="431" y="1663"/>
                      </a:cubicBezTo>
                      <a:cubicBezTo>
                        <a:pt x="449" y="1667"/>
                        <a:pt x="468" y="1672"/>
                        <a:pt x="485" y="1677"/>
                      </a:cubicBezTo>
                      <a:cubicBezTo>
                        <a:pt x="583" y="1311"/>
                        <a:pt x="694" y="808"/>
                        <a:pt x="681" y="451"/>
                      </a:cubicBezTo>
                      <a:cubicBezTo>
                        <a:pt x="669" y="150"/>
                        <a:pt x="511" y="1"/>
                        <a:pt x="350" y="1"/>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2911;p40">
                  <a:extLst>
                    <a:ext uri="{FF2B5EF4-FFF2-40B4-BE49-F238E27FC236}">
                      <a16:creationId xmlns:a16="http://schemas.microsoft.com/office/drawing/2014/main" xmlns="" id="{EFB08D37-C13A-5F94-0C07-E53D3E4F5F85}"/>
                    </a:ext>
                  </a:extLst>
                </p:cNvPr>
                <p:cNvSpPr/>
                <p:nvPr/>
              </p:nvSpPr>
              <p:spPr>
                <a:xfrm>
                  <a:off x="918724" y="3898189"/>
                  <a:ext cx="80365" cy="64244"/>
                </a:xfrm>
                <a:custGeom>
                  <a:avLst/>
                  <a:gdLst/>
                  <a:ahLst/>
                  <a:cxnLst/>
                  <a:rect l="l" t="t" r="r" b="b"/>
                  <a:pathLst>
                    <a:path w="1999" h="1598" extrusionOk="0">
                      <a:moveTo>
                        <a:pt x="1328" y="1"/>
                      </a:moveTo>
                      <a:cubicBezTo>
                        <a:pt x="1325" y="1"/>
                        <a:pt x="1322" y="1"/>
                        <a:pt x="1319" y="1"/>
                      </a:cubicBezTo>
                      <a:cubicBezTo>
                        <a:pt x="975" y="3"/>
                        <a:pt x="493" y="118"/>
                        <a:pt x="148" y="214"/>
                      </a:cubicBezTo>
                      <a:cubicBezTo>
                        <a:pt x="151" y="239"/>
                        <a:pt x="153" y="266"/>
                        <a:pt x="153" y="291"/>
                      </a:cubicBezTo>
                      <a:cubicBezTo>
                        <a:pt x="153" y="298"/>
                        <a:pt x="151" y="301"/>
                        <a:pt x="151" y="306"/>
                      </a:cubicBezTo>
                      <a:cubicBezTo>
                        <a:pt x="200" y="298"/>
                        <a:pt x="249" y="289"/>
                        <a:pt x="299" y="286"/>
                      </a:cubicBezTo>
                      <a:cubicBezTo>
                        <a:pt x="360" y="281"/>
                        <a:pt x="423" y="279"/>
                        <a:pt x="485" y="279"/>
                      </a:cubicBezTo>
                      <a:cubicBezTo>
                        <a:pt x="534" y="279"/>
                        <a:pt x="583" y="280"/>
                        <a:pt x="631" y="283"/>
                      </a:cubicBezTo>
                      <a:cubicBezTo>
                        <a:pt x="646" y="283"/>
                        <a:pt x="659" y="296"/>
                        <a:pt x="661" y="311"/>
                      </a:cubicBezTo>
                      <a:cubicBezTo>
                        <a:pt x="661" y="328"/>
                        <a:pt x="649" y="341"/>
                        <a:pt x="633" y="341"/>
                      </a:cubicBezTo>
                      <a:lnTo>
                        <a:pt x="138" y="413"/>
                      </a:lnTo>
                      <a:cubicBezTo>
                        <a:pt x="135" y="430"/>
                        <a:pt x="129" y="447"/>
                        <a:pt x="124" y="465"/>
                      </a:cubicBezTo>
                      <a:cubicBezTo>
                        <a:pt x="217" y="506"/>
                        <a:pt x="309" y="553"/>
                        <a:pt x="396" y="603"/>
                      </a:cubicBezTo>
                      <a:cubicBezTo>
                        <a:pt x="497" y="662"/>
                        <a:pt x="586" y="736"/>
                        <a:pt x="683" y="803"/>
                      </a:cubicBezTo>
                      <a:cubicBezTo>
                        <a:pt x="703" y="810"/>
                        <a:pt x="689" y="846"/>
                        <a:pt x="670" y="846"/>
                      </a:cubicBezTo>
                      <a:cubicBezTo>
                        <a:pt x="667" y="846"/>
                        <a:pt x="664" y="845"/>
                        <a:pt x="661" y="843"/>
                      </a:cubicBezTo>
                      <a:cubicBezTo>
                        <a:pt x="552" y="801"/>
                        <a:pt x="441" y="766"/>
                        <a:pt x="337" y="715"/>
                      </a:cubicBezTo>
                      <a:cubicBezTo>
                        <a:pt x="249" y="672"/>
                        <a:pt x="163" y="621"/>
                        <a:pt x="77" y="569"/>
                      </a:cubicBezTo>
                      <a:cubicBezTo>
                        <a:pt x="56" y="608"/>
                        <a:pt x="31" y="642"/>
                        <a:pt x="0" y="673"/>
                      </a:cubicBezTo>
                      <a:cubicBezTo>
                        <a:pt x="265" y="949"/>
                        <a:pt x="676" y="1341"/>
                        <a:pt x="1013" y="1520"/>
                      </a:cubicBezTo>
                      <a:cubicBezTo>
                        <a:pt x="1115" y="1574"/>
                        <a:pt x="1208" y="1598"/>
                        <a:pt x="1289" y="1598"/>
                      </a:cubicBezTo>
                      <a:cubicBezTo>
                        <a:pt x="1642" y="1598"/>
                        <a:pt x="1757" y="1153"/>
                        <a:pt x="1290" y="888"/>
                      </a:cubicBezTo>
                      <a:cubicBezTo>
                        <a:pt x="1062" y="757"/>
                        <a:pt x="730" y="642"/>
                        <a:pt x="431" y="554"/>
                      </a:cubicBezTo>
                      <a:lnTo>
                        <a:pt x="431" y="554"/>
                      </a:lnTo>
                      <a:cubicBezTo>
                        <a:pt x="727" y="628"/>
                        <a:pt x="1064" y="691"/>
                        <a:pt x="1331" y="691"/>
                      </a:cubicBezTo>
                      <a:cubicBezTo>
                        <a:pt x="1350" y="691"/>
                        <a:pt x="1369" y="691"/>
                        <a:pt x="1387" y="690"/>
                      </a:cubicBezTo>
                      <a:cubicBezTo>
                        <a:pt x="1998" y="667"/>
                        <a:pt x="1975" y="1"/>
                        <a:pt x="1328" y="1"/>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2912;p40">
                  <a:extLst>
                    <a:ext uri="{FF2B5EF4-FFF2-40B4-BE49-F238E27FC236}">
                      <a16:creationId xmlns:a16="http://schemas.microsoft.com/office/drawing/2014/main" xmlns="" id="{4E23241B-4789-86B0-B710-719C230588DF}"/>
                    </a:ext>
                  </a:extLst>
                </p:cNvPr>
                <p:cNvSpPr/>
                <p:nvPr/>
              </p:nvSpPr>
              <p:spPr>
                <a:xfrm>
                  <a:off x="848973" y="3925728"/>
                  <a:ext cx="49208" cy="61952"/>
                </a:xfrm>
                <a:custGeom>
                  <a:avLst/>
                  <a:gdLst/>
                  <a:ahLst/>
                  <a:cxnLst/>
                  <a:rect l="l" t="t" r="r" b="b"/>
                  <a:pathLst>
                    <a:path w="1224" h="1541" extrusionOk="0">
                      <a:moveTo>
                        <a:pt x="979" y="0"/>
                      </a:moveTo>
                      <a:cubicBezTo>
                        <a:pt x="707" y="262"/>
                        <a:pt x="360" y="629"/>
                        <a:pt x="189" y="941"/>
                      </a:cubicBezTo>
                      <a:cubicBezTo>
                        <a:pt x="1" y="1284"/>
                        <a:pt x="161" y="1540"/>
                        <a:pt x="388" y="1540"/>
                      </a:cubicBezTo>
                      <a:cubicBezTo>
                        <a:pt x="522" y="1540"/>
                        <a:pt x="680" y="1452"/>
                        <a:pt x="804" y="1240"/>
                      </a:cubicBezTo>
                      <a:cubicBezTo>
                        <a:pt x="976" y="948"/>
                        <a:pt x="1126" y="487"/>
                        <a:pt x="1224" y="138"/>
                      </a:cubicBezTo>
                      <a:cubicBezTo>
                        <a:pt x="1197" y="131"/>
                        <a:pt x="1170" y="123"/>
                        <a:pt x="1145" y="113"/>
                      </a:cubicBezTo>
                      <a:lnTo>
                        <a:pt x="650" y="820"/>
                      </a:lnTo>
                      <a:cubicBezTo>
                        <a:pt x="646" y="826"/>
                        <a:pt x="640" y="829"/>
                        <a:pt x="633" y="829"/>
                      </a:cubicBezTo>
                      <a:cubicBezTo>
                        <a:pt x="630" y="829"/>
                        <a:pt x="626" y="828"/>
                        <a:pt x="623" y="825"/>
                      </a:cubicBezTo>
                      <a:cubicBezTo>
                        <a:pt x="615" y="820"/>
                        <a:pt x="612" y="809"/>
                        <a:pt x="617" y="799"/>
                      </a:cubicBezTo>
                      <a:lnTo>
                        <a:pt x="1069" y="72"/>
                      </a:lnTo>
                      <a:cubicBezTo>
                        <a:pt x="1036" y="52"/>
                        <a:pt x="1006" y="27"/>
                        <a:pt x="979" y="0"/>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2913;p40">
                  <a:extLst>
                    <a:ext uri="{FF2B5EF4-FFF2-40B4-BE49-F238E27FC236}">
                      <a16:creationId xmlns:a16="http://schemas.microsoft.com/office/drawing/2014/main" xmlns="" id="{353C8232-6C6C-B062-7C8F-77DE36041CDA}"/>
                    </a:ext>
                  </a:extLst>
                </p:cNvPr>
                <p:cNvSpPr/>
                <p:nvPr/>
              </p:nvSpPr>
              <p:spPr>
                <a:xfrm>
                  <a:off x="819022" y="3915999"/>
                  <a:ext cx="68987" cy="44183"/>
                </a:xfrm>
                <a:custGeom>
                  <a:avLst/>
                  <a:gdLst/>
                  <a:ahLst/>
                  <a:cxnLst/>
                  <a:rect l="l" t="t" r="r" b="b"/>
                  <a:pathLst>
                    <a:path w="1716" h="1099" extrusionOk="0">
                      <a:moveTo>
                        <a:pt x="1580" y="1"/>
                      </a:moveTo>
                      <a:cubicBezTo>
                        <a:pt x="1216" y="93"/>
                        <a:pt x="719" y="242"/>
                        <a:pt x="414" y="432"/>
                      </a:cubicBezTo>
                      <a:cubicBezTo>
                        <a:pt x="0" y="689"/>
                        <a:pt x="128" y="1099"/>
                        <a:pt x="480" y="1099"/>
                      </a:cubicBezTo>
                      <a:cubicBezTo>
                        <a:pt x="574" y="1099"/>
                        <a:pt x="685" y="1069"/>
                        <a:pt x="806" y="999"/>
                      </a:cubicBezTo>
                      <a:cubicBezTo>
                        <a:pt x="1100" y="826"/>
                        <a:pt x="1461" y="492"/>
                        <a:pt x="1715" y="235"/>
                      </a:cubicBezTo>
                      <a:cubicBezTo>
                        <a:pt x="1700" y="220"/>
                        <a:pt x="1685" y="204"/>
                        <a:pt x="1672" y="185"/>
                      </a:cubicBezTo>
                      <a:lnTo>
                        <a:pt x="899" y="662"/>
                      </a:lnTo>
                      <a:cubicBezTo>
                        <a:pt x="891" y="666"/>
                        <a:pt x="884" y="668"/>
                        <a:pt x="877" y="668"/>
                      </a:cubicBezTo>
                      <a:cubicBezTo>
                        <a:pt x="845" y="668"/>
                        <a:pt x="822" y="627"/>
                        <a:pt x="848" y="599"/>
                      </a:cubicBezTo>
                      <a:cubicBezTo>
                        <a:pt x="994" y="470"/>
                        <a:pt x="1154" y="356"/>
                        <a:pt x="1320" y="256"/>
                      </a:cubicBezTo>
                      <a:cubicBezTo>
                        <a:pt x="1417" y="199"/>
                        <a:pt x="1518" y="148"/>
                        <a:pt x="1617" y="98"/>
                      </a:cubicBezTo>
                      <a:cubicBezTo>
                        <a:pt x="1601" y="66"/>
                        <a:pt x="1588" y="34"/>
                        <a:pt x="1580" y="1"/>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2914;p40">
                  <a:extLst>
                    <a:ext uri="{FF2B5EF4-FFF2-40B4-BE49-F238E27FC236}">
                      <a16:creationId xmlns:a16="http://schemas.microsoft.com/office/drawing/2014/main" xmlns="" id="{B9924A76-E0FD-95A5-DE11-BF03BB569EF9}"/>
                    </a:ext>
                  </a:extLst>
                </p:cNvPr>
                <p:cNvSpPr/>
                <p:nvPr/>
              </p:nvSpPr>
              <p:spPr>
                <a:xfrm>
                  <a:off x="848410" y="3833544"/>
                  <a:ext cx="48886" cy="61751"/>
                </a:xfrm>
                <a:custGeom>
                  <a:avLst/>
                  <a:gdLst/>
                  <a:ahLst/>
                  <a:cxnLst/>
                  <a:rect l="l" t="t" r="r" b="b"/>
                  <a:pathLst>
                    <a:path w="1216" h="1536" extrusionOk="0">
                      <a:moveTo>
                        <a:pt x="402" y="0"/>
                      </a:moveTo>
                      <a:cubicBezTo>
                        <a:pt x="166" y="0"/>
                        <a:pt x="0" y="290"/>
                        <a:pt x="228" y="668"/>
                      </a:cubicBezTo>
                      <a:cubicBezTo>
                        <a:pt x="396" y="948"/>
                        <a:pt x="713" y="1287"/>
                        <a:pt x="966" y="1535"/>
                      </a:cubicBezTo>
                      <a:cubicBezTo>
                        <a:pt x="981" y="1518"/>
                        <a:pt x="998" y="1502"/>
                        <a:pt x="1015" y="1486"/>
                      </a:cubicBezTo>
                      <a:cubicBezTo>
                        <a:pt x="993" y="1458"/>
                        <a:pt x="973" y="1431"/>
                        <a:pt x="954" y="1403"/>
                      </a:cubicBezTo>
                      <a:cubicBezTo>
                        <a:pt x="829" y="1206"/>
                        <a:pt x="740" y="993"/>
                        <a:pt x="636" y="785"/>
                      </a:cubicBezTo>
                      <a:cubicBezTo>
                        <a:pt x="628" y="772"/>
                        <a:pt x="638" y="759"/>
                        <a:pt x="650" y="759"/>
                      </a:cubicBezTo>
                      <a:cubicBezTo>
                        <a:pt x="655" y="759"/>
                        <a:pt x="660" y="762"/>
                        <a:pt x="664" y="769"/>
                      </a:cubicBezTo>
                      <a:lnTo>
                        <a:pt x="1104" y="1423"/>
                      </a:lnTo>
                      <a:cubicBezTo>
                        <a:pt x="1139" y="1403"/>
                        <a:pt x="1176" y="1387"/>
                        <a:pt x="1216" y="1376"/>
                      </a:cubicBezTo>
                      <a:cubicBezTo>
                        <a:pt x="1114" y="1013"/>
                        <a:pt x="959" y="544"/>
                        <a:pt x="773" y="252"/>
                      </a:cubicBezTo>
                      <a:cubicBezTo>
                        <a:pt x="660" y="75"/>
                        <a:pt x="522" y="0"/>
                        <a:pt x="402" y="0"/>
                      </a:cubicBezTo>
                      <a:close/>
                    </a:path>
                  </a:pathLst>
                </a:custGeom>
                <a:solidFill>
                  <a:srgbClr val="ED4C5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 name="Google Shape;2915;p40">
                <a:extLst>
                  <a:ext uri="{FF2B5EF4-FFF2-40B4-BE49-F238E27FC236}">
                    <a16:creationId xmlns:a16="http://schemas.microsoft.com/office/drawing/2014/main" xmlns="" id="{E4E39A31-83A5-1395-028C-E46A2687E873}"/>
                  </a:ext>
                </a:extLst>
              </p:cNvPr>
              <p:cNvGrpSpPr/>
              <p:nvPr/>
            </p:nvGrpSpPr>
            <p:grpSpPr>
              <a:xfrm>
                <a:off x="6251437" y="1181283"/>
                <a:ext cx="254824" cy="273532"/>
                <a:chOff x="850541" y="3855012"/>
                <a:chExt cx="96928" cy="104044"/>
              </a:xfrm>
            </p:grpSpPr>
            <p:sp>
              <p:nvSpPr>
                <p:cNvPr id="308" name="Google Shape;2916;p40">
                  <a:extLst>
                    <a:ext uri="{FF2B5EF4-FFF2-40B4-BE49-F238E27FC236}">
                      <a16:creationId xmlns:a16="http://schemas.microsoft.com/office/drawing/2014/main" xmlns="" id="{2602D2CE-1087-5FF4-4AC5-5F3252640081}"/>
                    </a:ext>
                  </a:extLst>
                </p:cNvPr>
                <p:cNvSpPr/>
                <p:nvPr/>
              </p:nvSpPr>
              <p:spPr>
                <a:xfrm>
                  <a:off x="914664" y="3863615"/>
                  <a:ext cx="15679" cy="29830"/>
                </a:xfrm>
                <a:custGeom>
                  <a:avLst/>
                  <a:gdLst/>
                  <a:ahLst/>
                  <a:cxnLst/>
                  <a:rect l="l" t="t" r="r" b="b"/>
                  <a:pathLst>
                    <a:path w="390" h="742" extrusionOk="0">
                      <a:moveTo>
                        <a:pt x="371" y="1"/>
                      </a:moveTo>
                      <a:cubicBezTo>
                        <a:pt x="365" y="1"/>
                        <a:pt x="359" y="4"/>
                        <a:pt x="356" y="11"/>
                      </a:cubicBezTo>
                      <a:lnTo>
                        <a:pt x="1" y="688"/>
                      </a:lnTo>
                      <a:cubicBezTo>
                        <a:pt x="24" y="703"/>
                        <a:pt x="48" y="722"/>
                        <a:pt x="69" y="742"/>
                      </a:cubicBezTo>
                      <a:lnTo>
                        <a:pt x="386" y="24"/>
                      </a:lnTo>
                      <a:cubicBezTo>
                        <a:pt x="390" y="16"/>
                        <a:pt x="386" y="5"/>
                        <a:pt x="378" y="2"/>
                      </a:cubicBezTo>
                      <a:cubicBezTo>
                        <a:pt x="376" y="1"/>
                        <a:pt x="374"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2917;p40">
                  <a:extLst>
                    <a:ext uri="{FF2B5EF4-FFF2-40B4-BE49-F238E27FC236}">
                      <a16:creationId xmlns:a16="http://schemas.microsoft.com/office/drawing/2014/main" xmlns="" id="{495197F7-E99F-C63A-92F2-2517792DA193}"/>
                    </a:ext>
                  </a:extLst>
                </p:cNvPr>
                <p:cNvSpPr/>
                <p:nvPr/>
              </p:nvSpPr>
              <p:spPr>
                <a:xfrm>
                  <a:off x="902683" y="3855012"/>
                  <a:ext cx="4623" cy="33328"/>
                </a:xfrm>
                <a:custGeom>
                  <a:avLst/>
                  <a:gdLst/>
                  <a:ahLst/>
                  <a:cxnLst/>
                  <a:rect l="l" t="t" r="r" b="b"/>
                  <a:pathLst>
                    <a:path w="115" h="829" extrusionOk="0">
                      <a:moveTo>
                        <a:pt x="43" y="1"/>
                      </a:moveTo>
                      <a:cubicBezTo>
                        <a:pt x="36" y="1"/>
                        <a:pt x="29" y="5"/>
                        <a:pt x="29" y="13"/>
                      </a:cubicBezTo>
                      <a:cubicBezTo>
                        <a:pt x="19" y="117"/>
                        <a:pt x="2" y="221"/>
                        <a:pt x="0" y="327"/>
                      </a:cubicBezTo>
                      <a:cubicBezTo>
                        <a:pt x="3" y="491"/>
                        <a:pt x="14" y="656"/>
                        <a:pt x="34" y="820"/>
                      </a:cubicBezTo>
                      <a:cubicBezTo>
                        <a:pt x="59" y="822"/>
                        <a:pt x="86" y="825"/>
                        <a:pt x="111" y="828"/>
                      </a:cubicBezTo>
                      <a:cubicBezTo>
                        <a:pt x="113" y="659"/>
                        <a:pt x="114" y="491"/>
                        <a:pt x="102" y="323"/>
                      </a:cubicBezTo>
                      <a:cubicBezTo>
                        <a:pt x="94" y="218"/>
                        <a:pt x="71" y="117"/>
                        <a:pt x="57" y="13"/>
                      </a:cubicBezTo>
                      <a:cubicBezTo>
                        <a:pt x="56" y="5"/>
                        <a:pt x="50" y="1"/>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2918;p40">
                  <a:extLst>
                    <a:ext uri="{FF2B5EF4-FFF2-40B4-BE49-F238E27FC236}">
                      <a16:creationId xmlns:a16="http://schemas.microsoft.com/office/drawing/2014/main" xmlns="" id="{A480E22C-14D8-C8EF-50A1-E21844774575}"/>
                    </a:ext>
                  </a:extLst>
                </p:cNvPr>
                <p:cNvSpPr/>
                <p:nvPr/>
              </p:nvSpPr>
              <p:spPr>
                <a:xfrm>
                  <a:off x="904010" y="3931437"/>
                  <a:ext cx="4141" cy="25408"/>
                </a:xfrm>
                <a:custGeom>
                  <a:avLst/>
                  <a:gdLst/>
                  <a:ahLst/>
                  <a:cxnLst/>
                  <a:rect l="l" t="t" r="r" b="b"/>
                  <a:pathLst>
                    <a:path w="103" h="632" extrusionOk="0">
                      <a:moveTo>
                        <a:pt x="85" y="1"/>
                      </a:moveTo>
                      <a:cubicBezTo>
                        <a:pt x="56" y="6"/>
                        <a:pt x="28" y="9"/>
                        <a:pt x="1" y="11"/>
                      </a:cubicBezTo>
                      <a:lnTo>
                        <a:pt x="34" y="600"/>
                      </a:lnTo>
                      <a:cubicBezTo>
                        <a:pt x="34" y="617"/>
                        <a:pt x="49" y="632"/>
                        <a:pt x="67" y="632"/>
                      </a:cubicBezTo>
                      <a:cubicBezTo>
                        <a:pt x="68" y="632"/>
                        <a:pt x="69" y="632"/>
                        <a:pt x="69" y="631"/>
                      </a:cubicBezTo>
                      <a:cubicBezTo>
                        <a:pt x="88" y="631"/>
                        <a:pt x="103" y="616"/>
                        <a:pt x="101" y="596"/>
                      </a:cubicBezTo>
                      <a:lnTo>
                        <a:pt x="8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2919;p40">
                  <a:extLst>
                    <a:ext uri="{FF2B5EF4-FFF2-40B4-BE49-F238E27FC236}">
                      <a16:creationId xmlns:a16="http://schemas.microsoft.com/office/drawing/2014/main" xmlns="" id="{CE3C1794-80B4-44FC-3F8C-426A309CEAB3}"/>
                    </a:ext>
                  </a:extLst>
                </p:cNvPr>
                <p:cNvSpPr/>
                <p:nvPr/>
              </p:nvSpPr>
              <p:spPr>
                <a:xfrm>
                  <a:off x="913136" y="3926854"/>
                  <a:ext cx="19378" cy="25770"/>
                </a:xfrm>
                <a:custGeom>
                  <a:avLst/>
                  <a:gdLst/>
                  <a:ahLst/>
                  <a:cxnLst/>
                  <a:rect l="l" t="t" r="r" b="b"/>
                  <a:pathLst>
                    <a:path w="482" h="641" extrusionOk="0">
                      <a:moveTo>
                        <a:pt x="96" y="1"/>
                      </a:moveTo>
                      <a:cubicBezTo>
                        <a:pt x="67" y="26"/>
                        <a:pt x="35" y="46"/>
                        <a:pt x="0" y="64"/>
                      </a:cubicBezTo>
                      <a:cubicBezTo>
                        <a:pt x="66" y="163"/>
                        <a:pt x="128" y="262"/>
                        <a:pt x="200" y="356"/>
                      </a:cubicBezTo>
                      <a:cubicBezTo>
                        <a:pt x="275" y="454"/>
                        <a:pt x="362" y="539"/>
                        <a:pt x="443" y="633"/>
                      </a:cubicBezTo>
                      <a:cubicBezTo>
                        <a:pt x="446" y="638"/>
                        <a:pt x="452" y="641"/>
                        <a:pt x="459" y="641"/>
                      </a:cubicBezTo>
                      <a:cubicBezTo>
                        <a:pt x="463" y="641"/>
                        <a:pt x="467" y="640"/>
                        <a:pt x="470" y="638"/>
                      </a:cubicBezTo>
                      <a:cubicBezTo>
                        <a:pt x="480" y="631"/>
                        <a:pt x="481" y="620"/>
                        <a:pt x="475" y="610"/>
                      </a:cubicBezTo>
                      <a:cubicBezTo>
                        <a:pt x="403" y="475"/>
                        <a:pt x="341" y="336"/>
                        <a:pt x="255" y="207"/>
                      </a:cubicBezTo>
                      <a:cubicBezTo>
                        <a:pt x="206" y="135"/>
                        <a:pt x="153" y="66"/>
                        <a:pt x="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2920;p40">
                  <a:extLst>
                    <a:ext uri="{FF2B5EF4-FFF2-40B4-BE49-F238E27FC236}">
                      <a16:creationId xmlns:a16="http://schemas.microsoft.com/office/drawing/2014/main" xmlns="" id="{3541F29D-EC34-73D6-650B-E0A6E20D95B4}"/>
                    </a:ext>
                  </a:extLst>
                </p:cNvPr>
                <p:cNvSpPr/>
                <p:nvPr/>
              </p:nvSpPr>
              <p:spPr>
                <a:xfrm>
                  <a:off x="921739" y="3916883"/>
                  <a:ext cx="25207" cy="15317"/>
                </a:xfrm>
                <a:custGeom>
                  <a:avLst/>
                  <a:gdLst/>
                  <a:ahLst/>
                  <a:cxnLst/>
                  <a:rect l="l" t="t" r="r" b="b"/>
                  <a:pathLst>
                    <a:path w="627" h="381" extrusionOk="0">
                      <a:moveTo>
                        <a:pt x="48" y="0"/>
                      </a:moveTo>
                      <a:cubicBezTo>
                        <a:pt x="36" y="36"/>
                        <a:pt x="19" y="71"/>
                        <a:pt x="1" y="104"/>
                      </a:cubicBezTo>
                      <a:cubicBezTo>
                        <a:pt x="85" y="155"/>
                        <a:pt x="170" y="205"/>
                        <a:pt x="259" y="249"/>
                      </a:cubicBezTo>
                      <a:cubicBezTo>
                        <a:pt x="366" y="301"/>
                        <a:pt x="475" y="336"/>
                        <a:pt x="584" y="378"/>
                      </a:cubicBezTo>
                      <a:cubicBezTo>
                        <a:pt x="587" y="380"/>
                        <a:pt x="590" y="381"/>
                        <a:pt x="593" y="381"/>
                      </a:cubicBezTo>
                      <a:cubicBezTo>
                        <a:pt x="612" y="381"/>
                        <a:pt x="627" y="345"/>
                        <a:pt x="606" y="338"/>
                      </a:cubicBezTo>
                      <a:cubicBezTo>
                        <a:pt x="511" y="271"/>
                        <a:pt x="420" y="198"/>
                        <a:pt x="321" y="138"/>
                      </a:cubicBezTo>
                      <a:cubicBezTo>
                        <a:pt x="232" y="88"/>
                        <a:pt x="142" y="41"/>
                        <a:pt x="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2921;p40">
                  <a:extLst>
                    <a:ext uri="{FF2B5EF4-FFF2-40B4-BE49-F238E27FC236}">
                      <a16:creationId xmlns:a16="http://schemas.microsoft.com/office/drawing/2014/main" xmlns="" id="{FEB9E2E6-9141-6945-62DB-9E47E6E5705D}"/>
                    </a:ext>
                  </a:extLst>
                </p:cNvPr>
                <p:cNvSpPr/>
                <p:nvPr/>
              </p:nvSpPr>
              <p:spPr>
                <a:xfrm>
                  <a:off x="924232" y="3909406"/>
                  <a:ext cx="21106" cy="5427"/>
                </a:xfrm>
                <a:custGeom>
                  <a:avLst/>
                  <a:gdLst/>
                  <a:ahLst/>
                  <a:cxnLst/>
                  <a:rect l="l" t="t" r="r" b="b"/>
                  <a:pathLst>
                    <a:path w="525" h="135" extrusionOk="0">
                      <a:moveTo>
                        <a:pt x="349" y="0"/>
                      </a:moveTo>
                      <a:cubicBezTo>
                        <a:pt x="287" y="0"/>
                        <a:pt x="224" y="2"/>
                        <a:pt x="162" y="7"/>
                      </a:cubicBezTo>
                      <a:cubicBezTo>
                        <a:pt x="112" y="10"/>
                        <a:pt x="63" y="19"/>
                        <a:pt x="14" y="27"/>
                      </a:cubicBezTo>
                      <a:cubicBezTo>
                        <a:pt x="14" y="64"/>
                        <a:pt x="9" y="99"/>
                        <a:pt x="1" y="134"/>
                      </a:cubicBezTo>
                      <a:lnTo>
                        <a:pt x="497" y="62"/>
                      </a:lnTo>
                      <a:cubicBezTo>
                        <a:pt x="512" y="62"/>
                        <a:pt x="524" y="49"/>
                        <a:pt x="524" y="32"/>
                      </a:cubicBezTo>
                      <a:cubicBezTo>
                        <a:pt x="524" y="17"/>
                        <a:pt x="509" y="4"/>
                        <a:pt x="494" y="4"/>
                      </a:cubicBezTo>
                      <a:cubicBezTo>
                        <a:pt x="446" y="1"/>
                        <a:pt x="397"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2922;p40">
                  <a:extLst>
                    <a:ext uri="{FF2B5EF4-FFF2-40B4-BE49-F238E27FC236}">
                      <a16:creationId xmlns:a16="http://schemas.microsoft.com/office/drawing/2014/main" xmlns="" id="{E5C3745A-D274-E7C4-3EE9-885EAB2A7D54}"/>
                    </a:ext>
                  </a:extLst>
                </p:cNvPr>
                <p:cNvSpPr/>
                <p:nvPr/>
              </p:nvSpPr>
              <p:spPr>
                <a:xfrm>
                  <a:off x="922141" y="3886410"/>
                  <a:ext cx="25328" cy="18091"/>
                </a:xfrm>
                <a:custGeom>
                  <a:avLst/>
                  <a:gdLst/>
                  <a:ahLst/>
                  <a:cxnLst/>
                  <a:rect l="l" t="t" r="r" b="b"/>
                  <a:pathLst>
                    <a:path w="630" h="450" extrusionOk="0">
                      <a:moveTo>
                        <a:pt x="574" y="0"/>
                      </a:moveTo>
                      <a:cubicBezTo>
                        <a:pt x="567" y="0"/>
                        <a:pt x="560" y="2"/>
                        <a:pt x="553" y="7"/>
                      </a:cubicBezTo>
                      <a:cubicBezTo>
                        <a:pt x="430" y="74"/>
                        <a:pt x="301" y="126"/>
                        <a:pt x="180" y="200"/>
                      </a:cubicBezTo>
                      <a:cubicBezTo>
                        <a:pt x="118" y="237"/>
                        <a:pt x="60" y="280"/>
                        <a:pt x="1" y="324"/>
                      </a:cubicBezTo>
                      <a:cubicBezTo>
                        <a:pt x="23" y="364"/>
                        <a:pt x="39" y="406"/>
                        <a:pt x="50" y="450"/>
                      </a:cubicBezTo>
                      <a:cubicBezTo>
                        <a:pt x="125" y="418"/>
                        <a:pt x="197" y="379"/>
                        <a:pt x="266" y="336"/>
                      </a:cubicBezTo>
                      <a:cubicBezTo>
                        <a:pt x="387" y="259"/>
                        <a:pt x="487" y="160"/>
                        <a:pt x="595" y="69"/>
                      </a:cubicBezTo>
                      <a:cubicBezTo>
                        <a:pt x="629" y="46"/>
                        <a:pt x="607" y="0"/>
                        <a:pt x="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2923;p40">
                  <a:extLst>
                    <a:ext uri="{FF2B5EF4-FFF2-40B4-BE49-F238E27FC236}">
                      <a16:creationId xmlns:a16="http://schemas.microsoft.com/office/drawing/2014/main" xmlns="" id="{11CD42AE-AE67-1DB1-753A-2739027795D5}"/>
                    </a:ext>
                  </a:extLst>
                </p:cNvPr>
                <p:cNvSpPr/>
                <p:nvPr/>
              </p:nvSpPr>
              <p:spPr>
                <a:xfrm>
                  <a:off x="873537" y="3928623"/>
                  <a:ext cx="21468" cy="30433"/>
                </a:xfrm>
                <a:custGeom>
                  <a:avLst/>
                  <a:gdLst/>
                  <a:ahLst/>
                  <a:cxnLst/>
                  <a:rect l="l" t="t" r="r" b="b"/>
                  <a:pathLst>
                    <a:path w="534" h="757" extrusionOk="0">
                      <a:moveTo>
                        <a:pt x="458" y="0"/>
                      </a:moveTo>
                      <a:lnTo>
                        <a:pt x="6" y="727"/>
                      </a:lnTo>
                      <a:cubicBezTo>
                        <a:pt x="1" y="737"/>
                        <a:pt x="4" y="748"/>
                        <a:pt x="12" y="753"/>
                      </a:cubicBezTo>
                      <a:cubicBezTo>
                        <a:pt x="15" y="756"/>
                        <a:pt x="19" y="757"/>
                        <a:pt x="22" y="757"/>
                      </a:cubicBezTo>
                      <a:cubicBezTo>
                        <a:pt x="29" y="757"/>
                        <a:pt x="35" y="754"/>
                        <a:pt x="39" y="748"/>
                      </a:cubicBezTo>
                      <a:lnTo>
                        <a:pt x="534" y="39"/>
                      </a:lnTo>
                      <a:cubicBezTo>
                        <a:pt x="509" y="29"/>
                        <a:pt x="482" y="15"/>
                        <a:pt x="4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2924;p40">
                  <a:extLst>
                    <a:ext uri="{FF2B5EF4-FFF2-40B4-BE49-F238E27FC236}">
                      <a16:creationId xmlns:a16="http://schemas.microsoft.com/office/drawing/2014/main" xmlns="" id="{7C3B11A2-2602-FF29-92FA-561A4321447F}"/>
                    </a:ext>
                  </a:extLst>
                </p:cNvPr>
                <p:cNvSpPr/>
                <p:nvPr/>
              </p:nvSpPr>
              <p:spPr>
                <a:xfrm>
                  <a:off x="852069" y="3919858"/>
                  <a:ext cx="34172" cy="22996"/>
                </a:xfrm>
                <a:custGeom>
                  <a:avLst/>
                  <a:gdLst/>
                  <a:ahLst/>
                  <a:cxnLst/>
                  <a:rect l="l" t="t" r="r" b="b"/>
                  <a:pathLst>
                    <a:path w="850" h="572" extrusionOk="0">
                      <a:moveTo>
                        <a:pt x="795" y="0"/>
                      </a:moveTo>
                      <a:cubicBezTo>
                        <a:pt x="696" y="52"/>
                        <a:pt x="595" y="101"/>
                        <a:pt x="498" y="158"/>
                      </a:cubicBezTo>
                      <a:cubicBezTo>
                        <a:pt x="332" y="259"/>
                        <a:pt x="172" y="374"/>
                        <a:pt x="26" y="502"/>
                      </a:cubicBezTo>
                      <a:cubicBezTo>
                        <a:pt x="0" y="531"/>
                        <a:pt x="23" y="571"/>
                        <a:pt x="55" y="571"/>
                      </a:cubicBezTo>
                      <a:cubicBezTo>
                        <a:pt x="62" y="571"/>
                        <a:pt x="69" y="570"/>
                        <a:pt x="77" y="566"/>
                      </a:cubicBezTo>
                      <a:lnTo>
                        <a:pt x="850" y="89"/>
                      </a:lnTo>
                      <a:cubicBezTo>
                        <a:pt x="830" y="61"/>
                        <a:pt x="810" y="30"/>
                        <a:pt x="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2925;p40">
                  <a:extLst>
                    <a:ext uri="{FF2B5EF4-FFF2-40B4-BE49-F238E27FC236}">
                      <a16:creationId xmlns:a16="http://schemas.microsoft.com/office/drawing/2014/main" xmlns="" id="{458EF218-4A37-236C-41C1-1F01A69717E4}"/>
                    </a:ext>
                  </a:extLst>
                </p:cNvPr>
                <p:cNvSpPr/>
                <p:nvPr/>
              </p:nvSpPr>
              <p:spPr>
                <a:xfrm>
                  <a:off x="850541" y="3905426"/>
                  <a:ext cx="31519" cy="5146"/>
                </a:xfrm>
                <a:custGeom>
                  <a:avLst/>
                  <a:gdLst/>
                  <a:ahLst/>
                  <a:cxnLst/>
                  <a:rect l="l" t="t" r="r" b="b"/>
                  <a:pathLst>
                    <a:path w="784" h="128" extrusionOk="0">
                      <a:moveTo>
                        <a:pt x="44" y="0"/>
                      </a:moveTo>
                      <a:cubicBezTo>
                        <a:pt x="6" y="0"/>
                        <a:pt x="1" y="57"/>
                        <a:pt x="39" y="64"/>
                      </a:cubicBezTo>
                      <a:cubicBezTo>
                        <a:pt x="183" y="86"/>
                        <a:pt x="324" y="111"/>
                        <a:pt x="469" y="121"/>
                      </a:cubicBezTo>
                      <a:cubicBezTo>
                        <a:pt x="537" y="126"/>
                        <a:pt x="605" y="127"/>
                        <a:pt x="673" y="127"/>
                      </a:cubicBezTo>
                      <a:cubicBezTo>
                        <a:pt x="707" y="127"/>
                        <a:pt x="740" y="127"/>
                        <a:pt x="774" y="126"/>
                      </a:cubicBezTo>
                      <a:lnTo>
                        <a:pt x="774" y="113"/>
                      </a:lnTo>
                      <a:cubicBezTo>
                        <a:pt x="774" y="79"/>
                        <a:pt x="777" y="46"/>
                        <a:pt x="784" y="12"/>
                      </a:cubicBezTo>
                      <a:lnTo>
                        <a:pt x="4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2926;p40">
                  <a:extLst>
                    <a:ext uri="{FF2B5EF4-FFF2-40B4-BE49-F238E27FC236}">
                      <a16:creationId xmlns:a16="http://schemas.microsoft.com/office/drawing/2014/main" xmlns="" id="{23A37632-8EC3-2437-75BC-AB30DA20F4E4}"/>
                    </a:ext>
                  </a:extLst>
                </p:cNvPr>
                <p:cNvSpPr/>
                <p:nvPr/>
              </p:nvSpPr>
              <p:spPr>
                <a:xfrm>
                  <a:off x="859466" y="3888782"/>
                  <a:ext cx="25649" cy="13026"/>
                </a:xfrm>
                <a:custGeom>
                  <a:avLst/>
                  <a:gdLst/>
                  <a:ahLst/>
                  <a:cxnLst/>
                  <a:rect l="l" t="t" r="r" b="b"/>
                  <a:pathLst>
                    <a:path w="638" h="324" extrusionOk="0">
                      <a:moveTo>
                        <a:pt x="34" y="0"/>
                      </a:moveTo>
                      <a:cubicBezTo>
                        <a:pt x="23" y="0"/>
                        <a:pt x="13" y="6"/>
                        <a:pt x="7" y="17"/>
                      </a:cubicBezTo>
                      <a:cubicBezTo>
                        <a:pt x="0" y="30"/>
                        <a:pt x="5" y="47"/>
                        <a:pt x="20" y="55"/>
                      </a:cubicBezTo>
                      <a:cubicBezTo>
                        <a:pt x="119" y="119"/>
                        <a:pt x="221" y="178"/>
                        <a:pt x="329" y="228"/>
                      </a:cubicBezTo>
                      <a:cubicBezTo>
                        <a:pt x="413" y="265"/>
                        <a:pt x="502" y="295"/>
                        <a:pt x="590" y="324"/>
                      </a:cubicBezTo>
                      <a:cubicBezTo>
                        <a:pt x="602" y="292"/>
                        <a:pt x="619" y="260"/>
                        <a:pt x="637" y="230"/>
                      </a:cubicBezTo>
                      <a:lnTo>
                        <a:pt x="47" y="3"/>
                      </a:lnTo>
                      <a:cubicBezTo>
                        <a:pt x="43" y="1"/>
                        <a:pt x="38" y="0"/>
                        <a:pt x="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2927;p40">
                  <a:extLst>
                    <a:ext uri="{FF2B5EF4-FFF2-40B4-BE49-F238E27FC236}">
                      <a16:creationId xmlns:a16="http://schemas.microsoft.com/office/drawing/2014/main" xmlns="" id="{4C88C950-D20D-C2E8-9C27-C1D5D0741033}"/>
                    </a:ext>
                  </a:extLst>
                </p:cNvPr>
                <p:cNvSpPr/>
                <p:nvPr/>
              </p:nvSpPr>
              <p:spPr>
                <a:xfrm>
                  <a:off x="873738" y="3864057"/>
                  <a:ext cx="19056" cy="29187"/>
                </a:xfrm>
                <a:custGeom>
                  <a:avLst/>
                  <a:gdLst/>
                  <a:ahLst/>
                  <a:cxnLst/>
                  <a:rect l="l" t="t" r="r" b="b"/>
                  <a:pathLst>
                    <a:path w="474" h="726" extrusionOk="0">
                      <a:moveTo>
                        <a:pt x="19" y="0"/>
                      </a:moveTo>
                      <a:cubicBezTo>
                        <a:pt x="16" y="0"/>
                        <a:pt x="13" y="1"/>
                        <a:pt x="11" y="3"/>
                      </a:cubicBezTo>
                      <a:cubicBezTo>
                        <a:pt x="4" y="8"/>
                        <a:pt x="1" y="18"/>
                        <a:pt x="6" y="26"/>
                      </a:cubicBezTo>
                      <a:cubicBezTo>
                        <a:pt x="110" y="233"/>
                        <a:pt x="200" y="447"/>
                        <a:pt x="324" y="642"/>
                      </a:cubicBezTo>
                      <a:cubicBezTo>
                        <a:pt x="343" y="670"/>
                        <a:pt x="365" y="699"/>
                        <a:pt x="385" y="726"/>
                      </a:cubicBezTo>
                      <a:cubicBezTo>
                        <a:pt x="412" y="702"/>
                        <a:pt x="442" y="680"/>
                        <a:pt x="474" y="664"/>
                      </a:cubicBezTo>
                      <a:lnTo>
                        <a:pt x="34" y="8"/>
                      </a:lnTo>
                      <a:cubicBezTo>
                        <a:pt x="31" y="3"/>
                        <a:pt x="25" y="0"/>
                        <a:pt x="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7" name="Google Shape;2928;p40">
                <a:extLst>
                  <a:ext uri="{FF2B5EF4-FFF2-40B4-BE49-F238E27FC236}">
                    <a16:creationId xmlns:a16="http://schemas.microsoft.com/office/drawing/2014/main" xmlns="" id="{A78D76E1-FB07-06B9-C1F4-ABE9F4A445AE}"/>
                  </a:ext>
                </a:extLst>
              </p:cNvPr>
              <p:cNvSpPr/>
              <p:nvPr/>
            </p:nvSpPr>
            <p:spPr>
              <a:xfrm>
                <a:off x="6333137" y="1267845"/>
                <a:ext cx="113619" cy="115522"/>
              </a:xfrm>
              <a:custGeom>
                <a:avLst/>
                <a:gdLst/>
                <a:ahLst/>
                <a:cxnLst/>
                <a:rect l="l" t="t" r="r" b="b"/>
                <a:pathLst>
                  <a:path w="1075" h="1093" extrusionOk="0">
                    <a:moveTo>
                      <a:pt x="538" y="1"/>
                    </a:moveTo>
                    <a:cubicBezTo>
                      <a:pt x="492" y="1"/>
                      <a:pt x="449" y="8"/>
                      <a:pt x="405" y="18"/>
                    </a:cubicBezTo>
                    <a:lnTo>
                      <a:pt x="388" y="23"/>
                    </a:lnTo>
                    <a:cubicBezTo>
                      <a:pt x="350" y="34"/>
                      <a:pt x="313" y="50"/>
                      <a:pt x="278" y="70"/>
                    </a:cubicBezTo>
                    <a:cubicBezTo>
                      <a:pt x="246" y="86"/>
                      <a:pt x="216" y="108"/>
                      <a:pt x="187" y="132"/>
                    </a:cubicBezTo>
                    <a:cubicBezTo>
                      <a:pt x="170" y="147"/>
                      <a:pt x="153" y="164"/>
                      <a:pt x="138" y="182"/>
                    </a:cubicBezTo>
                    <a:cubicBezTo>
                      <a:pt x="137" y="184"/>
                      <a:pt x="135" y="185"/>
                      <a:pt x="133" y="187"/>
                    </a:cubicBezTo>
                    <a:cubicBezTo>
                      <a:pt x="117" y="207"/>
                      <a:pt x="100" y="227"/>
                      <a:pt x="86" y="251"/>
                    </a:cubicBezTo>
                    <a:cubicBezTo>
                      <a:pt x="68" y="281"/>
                      <a:pt x="51" y="313"/>
                      <a:pt x="39" y="345"/>
                    </a:cubicBezTo>
                    <a:cubicBezTo>
                      <a:pt x="14" y="410"/>
                      <a:pt x="1" y="477"/>
                      <a:pt x="1" y="546"/>
                    </a:cubicBezTo>
                    <a:lnTo>
                      <a:pt x="1" y="559"/>
                    </a:lnTo>
                    <a:cubicBezTo>
                      <a:pt x="3" y="601"/>
                      <a:pt x="8" y="642"/>
                      <a:pt x="18" y="682"/>
                    </a:cubicBezTo>
                    <a:cubicBezTo>
                      <a:pt x="19" y="689"/>
                      <a:pt x="19" y="694"/>
                      <a:pt x="21" y="699"/>
                    </a:cubicBezTo>
                    <a:cubicBezTo>
                      <a:pt x="41" y="766"/>
                      <a:pt x="73" y="828"/>
                      <a:pt x="115" y="883"/>
                    </a:cubicBezTo>
                    <a:cubicBezTo>
                      <a:pt x="128" y="902"/>
                      <a:pt x="143" y="918"/>
                      <a:pt x="158" y="933"/>
                    </a:cubicBezTo>
                    <a:lnTo>
                      <a:pt x="165" y="940"/>
                    </a:lnTo>
                    <a:cubicBezTo>
                      <a:pt x="194" y="967"/>
                      <a:pt x="224" y="992"/>
                      <a:pt x="256" y="1012"/>
                    </a:cubicBezTo>
                    <a:cubicBezTo>
                      <a:pt x="281" y="1027"/>
                      <a:pt x="306" y="1041"/>
                      <a:pt x="333" y="1053"/>
                    </a:cubicBezTo>
                    <a:cubicBezTo>
                      <a:pt x="358" y="1063"/>
                      <a:pt x="385" y="1071"/>
                      <a:pt x="412" y="1078"/>
                    </a:cubicBezTo>
                    <a:cubicBezTo>
                      <a:pt x="420" y="1079"/>
                      <a:pt x="429" y="1081"/>
                      <a:pt x="437" y="1083"/>
                    </a:cubicBezTo>
                    <a:cubicBezTo>
                      <a:pt x="470" y="1089"/>
                      <a:pt x="504" y="1093"/>
                      <a:pt x="538" y="1093"/>
                    </a:cubicBezTo>
                    <a:lnTo>
                      <a:pt x="556" y="1093"/>
                    </a:lnTo>
                    <a:cubicBezTo>
                      <a:pt x="585" y="1093"/>
                      <a:pt x="613" y="1089"/>
                      <a:pt x="640" y="1084"/>
                    </a:cubicBezTo>
                    <a:cubicBezTo>
                      <a:pt x="657" y="1081"/>
                      <a:pt x="673" y="1076"/>
                      <a:pt x="690" y="1071"/>
                    </a:cubicBezTo>
                    <a:lnTo>
                      <a:pt x="705" y="1066"/>
                    </a:lnTo>
                    <a:cubicBezTo>
                      <a:pt x="732" y="1058"/>
                      <a:pt x="759" y="1046"/>
                      <a:pt x="784" y="1032"/>
                    </a:cubicBezTo>
                    <a:cubicBezTo>
                      <a:pt x="818" y="1014"/>
                      <a:pt x="850" y="994"/>
                      <a:pt x="880" y="969"/>
                    </a:cubicBezTo>
                    <a:cubicBezTo>
                      <a:pt x="883" y="965"/>
                      <a:pt x="886" y="962"/>
                      <a:pt x="890" y="959"/>
                    </a:cubicBezTo>
                    <a:cubicBezTo>
                      <a:pt x="900" y="950"/>
                      <a:pt x="910" y="939"/>
                      <a:pt x="922" y="928"/>
                    </a:cubicBezTo>
                    <a:cubicBezTo>
                      <a:pt x="979" y="870"/>
                      <a:pt x="1021" y="798"/>
                      <a:pt x="1046" y="720"/>
                    </a:cubicBezTo>
                    <a:cubicBezTo>
                      <a:pt x="1052" y="704"/>
                      <a:pt x="1058" y="687"/>
                      <a:pt x="1061" y="668"/>
                    </a:cubicBezTo>
                    <a:cubicBezTo>
                      <a:pt x="1069" y="633"/>
                      <a:pt x="1073" y="598"/>
                      <a:pt x="1074" y="563"/>
                    </a:cubicBezTo>
                    <a:lnTo>
                      <a:pt x="1074" y="548"/>
                    </a:lnTo>
                    <a:cubicBezTo>
                      <a:pt x="1073" y="521"/>
                      <a:pt x="1071" y="496"/>
                      <a:pt x="1068" y="471"/>
                    </a:cubicBezTo>
                    <a:cubicBezTo>
                      <a:pt x="1068" y="464"/>
                      <a:pt x="1066" y="457"/>
                      <a:pt x="1064" y="452"/>
                    </a:cubicBezTo>
                    <a:cubicBezTo>
                      <a:pt x="1063" y="439"/>
                      <a:pt x="1059" y="425"/>
                      <a:pt x="1056" y="412"/>
                    </a:cubicBezTo>
                    <a:cubicBezTo>
                      <a:pt x="1046" y="368"/>
                      <a:pt x="1029" y="326"/>
                      <a:pt x="1009" y="286"/>
                    </a:cubicBezTo>
                    <a:cubicBezTo>
                      <a:pt x="994" y="258"/>
                      <a:pt x="977" y="232"/>
                      <a:pt x="957" y="207"/>
                    </a:cubicBezTo>
                    <a:cubicBezTo>
                      <a:pt x="952" y="201"/>
                      <a:pt x="945" y="194"/>
                      <a:pt x="940" y="187"/>
                    </a:cubicBezTo>
                    <a:cubicBezTo>
                      <a:pt x="925" y="169"/>
                      <a:pt x="908" y="152"/>
                      <a:pt x="890" y="135"/>
                    </a:cubicBezTo>
                    <a:cubicBezTo>
                      <a:pt x="868" y="117"/>
                      <a:pt x="844" y="98"/>
                      <a:pt x="819" y="83"/>
                    </a:cubicBezTo>
                    <a:cubicBezTo>
                      <a:pt x="791" y="65"/>
                      <a:pt x="761" y="50"/>
                      <a:pt x="729" y="36"/>
                    </a:cubicBezTo>
                    <a:cubicBezTo>
                      <a:pt x="715" y="31"/>
                      <a:pt x="700" y="26"/>
                      <a:pt x="687" y="21"/>
                    </a:cubicBezTo>
                    <a:cubicBezTo>
                      <a:pt x="673" y="18"/>
                      <a:pt x="652" y="13"/>
                      <a:pt x="635" y="9"/>
                    </a:cubicBezTo>
                    <a:cubicBezTo>
                      <a:pt x="608" y="4"/>
                      <a:pt x="583" y="3"/>
                      <a:pt x="558"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0" name="Google Shape;2929;p40">
              <a:extLst>
                <a:ext uri="{FF2B5EF4-FFF2-40B4-BE49-F238E27FC236}">
                  <a16:creationId xmlns:a16="http://schemas.microsoft.com/office/drawing/2014/main" xmlns="" id="{8B6A3BB7-A4DD-5F57-4501-A796FEFF4733}"/>
                </a:ext>
              </a:extLst>
            </p:cNvPr>
            <p:cNvSpPr/>
            <p:nvPr/>
          </p:nvSpPr>
          <p:spPr>
            <a:xfrm>
              <a:off x="7607577" y="2520615"/>
              <a:ext cx="1536133" cy="1280040"/>
            </a:xfrm>
            <a:custGeom>
              <a:avLst/>
              <a:gdLst/>
              <a:ahLst/>
              <a:cxnLst/>
              <a:rect l="l" t="t" r="r" b="b"/>
              <a:pathLst>
                <a:path w="14534" h="12111" extrusionOk="0">
                  <a:moveTo>
                    <a:pt x="11198" y="915"/>
                  </a:moveTo>
                  <a:cubicBezTo>
                    <a:pt x="11214" y="915"/>
                    <a:pt x="11226" y="936"/>
                    <a:pt x="11213" y="948"/>
                  </a:cubicBezTo>
                  <a:cubicBezTo>
                    <a:pt x="10951" y="1158"/>
                    <a:pt x="10691" y="1366"/>
                    <a:pt x="10424" y="1567"/>
                  </a:cubicBezTo>
                  <a:cubicBezTo>
                    <a:pt x="9817" y="2032"/>
                    <a:pt x="9193" y="2476"/>
                    <a:pt x="8579" y="2931"/>
                  </a:cubicBezTo>
                  <a:lnTo>
                    <a:pt x="8511" y="2946"/>
                  </a:lnTo>
                  <a:cubicBezTo>
                    <a:pt x="8505" y="2936"/>
                    <a:pt x="8509" y="2924"/>
                    <a:pt x="8517" y="2916"/>
                  </a:cubicBezTo>
                  <a:lnTo>
                    <a:pt x="11187" y="918"/>
                  </a:lnTo>
                  <a:cubicBezTo>
                    <a:pt x="11191" y="916"/>
                    <a:pt x="11194" y="915"/>
                    <a:pt x="11198" y="915"/>
                  </a:cubicBezTo>
                  <a:close/>
                  <a:moveTo>
                    <a:pt x="11327" y="2688"/>
                  </a:moveTo>
                  <a:lnTo>
                    <a:pt x="11327" y="2688"/>
                  </a:lnTo>
                  <a:cubicBezTo>
                    <a:pt x="11704" y="2694"/>
                    <a:pt x="12091" y="2720"/>
                    <a:pt x="12476" y="2765"/>
                  </a:cubicBezTo>
                  <a:cubicBezTo>
                    <a:pt x="12873" y="2812"/>
                    <a:pt x="13267" y="2879"/>
                    <a:pt x="13650" y="2951"/>
                  </a:cubicBezTo>
                  <a:cubicBezTo>
                    <a:pt x="13656" y="2953"/>
                    <a:pt x="13663" y="2959"/>
                    <a:pt x="13661" y="2966"/>
                  </a:cubicBezTo>
                  <a:cubicBezTo>
                    <a:pt x="13660" y="2974"/>
                    <a:pt x="13654" y="2980"/>
                    <a:pt x="13647" y="2980"/>
                  </a:cubicBezTo>
                  <a:cubicBezTo>
                    <a:pt x="13646" y="2980"/>
                    <a:pt x="13644" y="2980"/>
                    <a:pt x="13643" y="2979"/>
                  </a:cubicBezTo>
                  <a:lnTo>
                    <a:pt x="13643" y="2978"/>
                  </a:lnTo>
                  <a:cubicBezTo>
                    <a:pt x="13261" y="2919"/>
                    <a:pt x="12865" y="2869"/>
                    <a:pt x="12467" y="2829"/>
                  </a:cubicBezTo>
                  <a:cubicBezTo>
                    <a:pt x="12107" y="2793"/>
                    <a:pt x="11746" y="2766"/>
                    <a:pt x="11392" y="2758"/>
                  </a:cubicBezTo>
                  <a:cubicBezTo>
                    <a:pt x="11390" y="2746"/>
                    <a:pt x="11382" y="2740"/>
                    <a:pt x="11370" y="2738"/>
                  </a:cubicBezTo>
                  <a:cubicBezTo>
                    <a:pt x="11350" y="2716"/>
                    <a:pt x="11348" y="2701"/>
                    <a:pt x="11327" y="2688"/>
                  </a:cubicBezTo>
                  <a:close/>
                  <a:moveTo>
                    <a:pt x="9308" y="315"/>
                  </a:moveTo>
                  <a:cubicBezTo>
                    <a:pt x="9309" y="315"/>
                    <a:pt x="9311" y="315"/>
                    <a:pt x="9312" y="316"/>
                  </a:cubicBezTo>
                  <a:cubicBezTo>
                    <a:pt x="9316" y="316"/>
                    <a:pt x="9316" y="319"/>
                    <a:pt x="9314" y="323"/>
                  </a:cubicBezTo>
                  <a:cubicBezTo>
                    <a:pt x="8997" y="911"/>
                    <a:pt x="8636" y="1490"/>
                    <a:pt x="8224" y="2030"/>
                  </a:cubicBezTo>
                  <a:cubicBezTo>
                    <a:pt x="7831" y="2545"/>
                    <a:pt x="7392" y="3025"/>
                    <a:pt x="6914" y="3463"/>
                  </a:cubicBezTo>
                  <a:cubicBezTo>
                    <a:pt x="6879" y="3476"/>
                    <a:pt x="6845" y="3491"/>
                    <a:pt x="6811" y="3506"/>
                  </a:cubicBezTo>
                  <a:lnTo>
                    <a:pt x="6811" y="3504"/>
                  </a:lnTo>
                  <a:cubicBezTo>
                    <a:pt x="6811" y="3496"/>
                    <a:pt x="6813" y="3489"/>
                    <a:pt x="6820" y="3484"/>
                  </a:cubicBezTo>
                  <a:cubicBezTo>
                    <a:pt x="7311" y="3033"/>
                    <a:pt x="7761" y="2525"/>
                    <a:pt x="8175" y="1992"/>
                  </a:cubicBezTo>
                  <a:cubicBezTo>
                    <a:pt x="8589" y="1460"/>
                    <a:pt x="8967" y="901"/>
                    <a:pt x="9304" y="318"/>
                  </a:cubicBezTo>
                  <a:cubicBezTo>
                    <a:pt x="9305" y="316"/>
                    <a:pt x="9306" y="315"/>
                    <a:pt x="9308" y="315"/>
                  </a:cubicBezTo>
                  <a:close/>
                  <a:moveTo>
                    <a:pt x="7358" y="287"/>
                  </a:moveTo>
                  <a:cubicBezTo>
                    <a:pt x="7359" y="287"/>
                    <a:pt x="7360" y="287"/>
                    <a:pt x="7362" y="287"/>
                  </a:cubicBezTo>
                  <a:cubicBezTo>
                    <a:pt x="7367" y="289"/>
                    <a:pt x="7368" y="292"/>
                    <a:pt x="7367" y="298"/>
                  </a:cubicBezTo>
                  <a:cubicBezTo>
                    <a:pt x="7310" y="499"/>
                    <a:pt x="7241" y="698"/>
                    <a:pt x="7162" y="896"/>
                  </a:cubicBezTo>
                  <a:cubicBezTo>
                    <a:pt x="7045" y="1192"/>
                    <a:pt x="6909" y="1480"/>
                    <a:pt x="6785" y="1767"/>
                  </a:cubicBezTo>
                  <a:cubicBezTo>
                    <a:pt x="6619" y="2143"/>
                    <a:pt x="6451" y="2496"/>
                    <a:pt x="6258" y="2837"/>
                  </a:cubicBezTo>
                  <a:cubicBezTo>
                    <a:pt x="6063" y="3186"/>
                    <a:pt x="5839" y="3515"/>
                    <a:pt x="5585" y="3823"/>
                  </a:cubicBezTo>
                  <a:cubicBezTo>
                    <a:pt x="5488" y="3941"/>
                    <a:pt x="5396" y="4063"/>
                    <a:pt x="5294" y="4177"/>
                  </a:cubicBezTo>
                  <a:cubicBezTo>
                    <a:pt x="5238" y="4241"/>
                    <a:pt x="5178" y="4301"/>
                    <a:pt x="5114" y="4357"/>
                  </a:cubicBezTo>
                  <a:lnTo>
                    <a:pt x="5050" y="4397"/>
                  </a:lnTo>
                  <a:cubicBezTo>
                    <a:pt x="5047" y="4395"/>
                    <a:pt x="5042" y="4392"/>
                    <a:pt x="5040" y="4388"/>
                  </a:cubicBezTo>
                  <a:cubicBezTo>
                    <a:pt x="5032" y="4378"/>
                    <a:pt x="5034" y="4363"/>
                    <a:pt x="5044" y="4355"/>
                  </a:cubicBezTo>
                  <a:cubicBezTo>
                    <a:pt x="5121" y="4291"/>
                    <a:pt x="5193" y="4222"/>
                    <a:pt x="5258" y="4145"/>
                  </a:cubicBezTo>
                  <a:cubicBezTo>
                    <a:pt x="5359" y="4031"/>
                    <a:pt x="5451" y="3909"/>
                    <a:pt x="5547" y="3791"/>
                  </a:cubicBezTo>
                  <a:cubicBezTo>
                    <a:pt x="5795" y="3484"/>
                    <a:pt x="6016" y="3156"/>
                    <a:pt x="6209" y="2810"/>
                  </a:cubicBezTo>
                  <a:cubicBezTo>
                    <a:pt x="6399" y="2470"/>
                    <a:pt x="6567" y="2117"/>
                    <a:pt x="6731" y="1743"/>
                  </a:cubicBezTo>
                  <a:cubicBezTo>
                    <a:pt x="6880" y="1411"/>
                    <a:pt x="7040" y="1074"/>
                    <a:pt x="7182" y="734"/>
                  </a:cubicBezTo>
                  <a:cubicBezTo>
                    <a:pt x="7242" y="588"/>
                    <a:pt x="7301" y="440"/>
                    <a:pt x="7352" y="292"/>
                  </a:cubicBezTo>
                  <a:cubicBezTo>
                    <a:pt x="7352" y="289"/>
                    <a:pt x="7354" y="287"/>
                    <a:pt x="7358" y="287"/>
                  </a:cubicBezTo>
                  <a:close/>
                  <a:moveTo>
                    <a:pt x="7420" y="3558"/>
                  </a:moveTo>
                  <a:cubicBezTo>
                    <a:pt x="7724" y="3608"/>
                    <a:pt x="8022" y="3687"/>
                    <a:pt x="8313" y="3793"/>
                  </a:cubicBezTo>
                  <a:cubicBezTo>
                    <a:pt x="8640" y="3912"/>
                    <a:pt x="8953" y="4070"/>
                    <a:pt x="9245" y="4259"/>
                  </a:cubicBezTo>
                  <a:cubicBezTo>
                    <a:pt x="9413" y="4370"/>
                    <a:pt x="9574" y="4489"/>
                    <a:pt x="9730" y="4616"/>
                  </a:cubicBezTo>
                  <a:cubicBezTo>
                    <a:pt x="9886" y="4742"/>
                    <a:pt x="10035" y="4875"/>
                    <a:pt x="10189" y="5004"/>
                  </a:cubicBezTo>
                  <a:cubicBezTo>
                    <a:pt x="10196" y="5011"/>
                    <a:pt x="10190" y="5022"/>
                    <a:pt x="10180" y="5022"/>
                  </a:cubicBezTo>
                  <a:cubicBezTo>
                    <a:pt x="10178" y="5022"/>
                    <a:pt x="10176" y="5022"/>
                    <a:pt x="10174" y="5021"/>
                  </a:cubicBezTo>
                  <a:lnTo>
                    <a:pt x="9217" y="4303"/>
                  </a:lnTo>
                  <a:cubicBezTo>
                    <a:pt x="8928" y="4113"/>
                    <a:pt x="8618" y="3959"/>
                    <a:pt x="8294" y="3842"/>
                  </a:cubicBezTo>
                  <a:cubicBezTo>
                    <a:pt x="7980" y="3724"/>
                    <a:pt x="7657" y="3640"/>
                    <a:pt x="7326" y="3592"/>
                  </a:cubicBezTo>
                  <a:cubicBezTo>
                    <a:pt x="7358" y="3580"/>
                    <a:pt x="7390" y="3568"/>
                    <a:pt x="7420" y="3558"/>
                  </a:cubicBezTo>
                  <a:close/>
                  <a:moveTo>
                    <a:pt x="6060" y="4161"/>
                  </a:moveTo>
                  <a:cubicBezTo>
                    <a:pt x="6101" y="4161"/>
                    <a:pt x="6142" y="4163"/>
                    <a:pt x="6182" y="4165"/>
                  </a:cubicBezTo>
                  <a:lnTo>
                    <a:pt x="6182" y="4164"/>
                  </a:lnTo>
                  <a:cubicBezTo>
                    <a:pt x="6354" y="4175"/>
                    <a:pt x="6523" y="4206"/>
                    <a:pt x="6689" y="4232"/>
                  </a:cubicBezTo>
                  <a:cubicBezTo>
                    <a:pt x="7068" y="4296"/>
                    <a:pt x="7439" y="4410"/>
                    <a:pt x="7788" y="4571"/>
                  </a:cubicBezTo>
                  <a:cubicBezTo>
                    <a:pt x="8135" y="4729"/>
                    <a:pt x="8465" y="4927"/>
                    <a:pt x="8789" y="5135"/>
                  </a:cubicBezTo>
                  <a:cubicBezTo>
                    <a:pt x="8796" y="5138"/>
                    <a:pt x="8797" y="5147"/>
                    <a:pt x="8792" y="5153"/>
                  </a:cubicBezTo>
                  <a:cubicBezTo>
                    <a:pt x="8790" y="5157"/>
                    <a:pt x="8785" y="5160"/>
                    <a:pt x="8780" y="5160"/>
                  </a:cubicBezTo>
                  <a:cubicBezTo>
                    <a:pt x="8779" y="5160"/>
                    <a:pt x="8777" y="5159"/>
                    <a:pt x="8776" y="5158"/>
                  </a:cubicBezTo>
                  <a:cubicBezTo>
                    <a:pt x="8383" y="4917"/>
                    <a:pt x="7980" y="4699"/>
                    <a:pt x="7556" y="4533"/>
                  </a:cubicBezTo>
                  <a:cubicBezTo>
                    <a:pt x="7273" y="4419"/>
                    <a:pt x="6981" y="4336"/>
                    <a:pt x="6681" y="4284"/>
                  </a:cubicBezTo>
                  <a:cubicBezTo>
                    <a:pt x="6516" y="4256"/>
                    <a:pt x="6349" y="4226"/>
                    <a:pt x="6181" y="4214"/>
                  </a:cubicBezTo>
                  <a:cubicBezTo>
                    <a:pt x="6143" y="4211"/>
                    <a:pt x="6106" y="4210"/>
                    <a:pt x="6069" y="4210"/>
                  </a:cubicBezTo>
                  <a:cubicBezTo>
                    <a:pt x="6013" y="4210"/>
                    <a:pt x="5958" y="4213"/>
                    <a:pt x="5902" y="4219"/>
                  </a:cubicBezTo>
                  <a:cubicBezTo>
                    <a:pt x="5941" y="4199"/>
                    <a:pt x="5978" y="4180"/>
                    <a:pt x="6016" y="4162"/>
                  </a:cubicBezTo>
                  <a:cubicBezTo>
                    <a:pt x="6031" y="4162"/>
                    <a:pt x="6045" y="4161"/>
                    <a:pt x="6060" y="4161"/>
                  </a:cubicBezTo>
                  <a:close/>
                  <a:moveTo>
                    <a:pt x="9796" y="6188"/>
                  </a:moveTo>
                  <a:cubicBezTo>
                    <a:pt x="9814" y="6188"/>
                    <a:pt x="9830" y="6208"/>
                    <a:pt x="9815" y="6227"/>
                  </a:cubicBezTo>
                  <a:cubicBezTo>
                    <a:pt x="9732" y="6337"/>
                    <a:pt x="9628" y="6435"/>
                    <a:pt x="9512" y="6512"/>
                  </a:cubicBezTo>
                  <a:cubicBezTo>
                    <a:pt x="9342" y="6629"/>
                    <a:pt x="9151" y="6715"/>
                    <a:pt x="8962" y="6797"/>
                  </a:cubicBezTo>
                  <a:cubicBezTo>
                    <a:pt x="8779" y="6872"/>
                    <a:pt x="8598" y="6943"/>
                    <a:pt x="8413" y="7003"/>
                  </a:cubicBezTo>
                  <a:cubicBezTo>
                    <a:pt x="8306" y="7038"/>
                    <a:pt x="8195" y="7070"/>
                    <a:pt x="8084" y="7097"/>
                  </a:cubicBezTo>
                  <a:cubicBezTo>
                    <a:pt x="8053" y="7097"/>
                    <a:pt x="8021" y="7097"/>
                    <a:pt x="7989" y="7099"/>
                  </a:cubicBezTo>
                  <a:cubicBezTo>
                    <a:pt x="8090" y="7070"/>
                    <a:pt x="8190" y="7038"/>
                    <a:pt x="8291" y="7005"/>
                  </a:cubicBezTo>
                  <a:cubicBezTo>
                    <a:pt x="8511" y="6928"/>
                    <a:pt x="8724" y="6842"/>
                    <a:pt x="8942" y="6747"/>
                  </a:cubicBezTo>
                  <a:cubicBezTo>
                    <a:pt x="9126" y="6666"/>
                    <a:pt x="9317" y="6584"/>
                    <a:pt x="9483" y="6470"/>
                  </a:cubicBezTo>
                  <a:cubicBezTo>
                    <a:pt x="9596" y="6396"/>
                    <a:pt x="9695" y="6304"/>
                    <a:pt x="9777" y="6198"/>
                  </a:cubicBezTo>
                  <a:cubicBezTo>
                    <a:pt x="9782" y="6191"/>
                    <a:pt x="9789" y="6188"/>
                    <a:pt x="9796" y="6188"/>
                  </a:cubicBezTo>
                  <a:close/>
                  <a:moveTo>
                    <a:pt x="8958" y="7173"/>
                  </a:moveTo>
                  <a:lnTo>
                    <a:pt x="10703" y="7198"/>
                  </a:lnTo>
                  <a:cubicBezTo>
                    <a:pt x="10703" y="7198"/>
                    <a:pt x="10704" y="7198"/>
                    <a:pt x="10704" y="7198"/>
                  </a:cubicBezTo>
                  <a:cubicBezTo>
                    <a:pt x="10714" y="7198"/>
                    <a:pt x="10714" y="7216"/>
                    <a:pt x="10704" y="7216"/>
                  </a:cubicBezTo>
                  <a:cubicBezTo>
                    <a:pt x="10704" y="7216"/>
                    <a:pt x="10703" y="7216"/>
                    <a:pt x="10703" y="7216"/>
                  </a:cubicBezTo>
                  <a:cubicBezTo>
                    <a:pt x="10644" y="7215"/>
                    <a:pt x="10586" y="7215"/>
                    <a:pt x="10527" y="7215"/>
                  </a:cubicBezTo>
                  <a:cubicBezTo>
                    <a:pt x="10170" y="7215"/>
                    <a:pt x="9812" y="7234"/>
                    <a:pt x="9455" y="7238"/>
                  </a:cubicBezTo>
                  <a:lnTo>
                    <a:pt x="9344" y="7238"/>
                  </a:lnTo>
                  <a:cubicBezTo>
                    <a:pt x="9215" y="7215"/>
                    <a:pt x="9087" y="7193"/>
                    <a:pt x="8958" y="7173"/>
                  </a:cubicBezTo>
                  <a:close/>
                  <a:moveTo>
                    <a:pt x="8115" y="7257"/>
                  </a:moveTo>
                  <a:cubicBezTo>
                    <a:pt x="8219" y="7277"/>
                    <a:pt x="8323" y="7302"/>
                    <a:pt x="8425" y="7332"/>
                  </a:cubicBezTo>
                  <a:cubicBezTo>
                    <a:pt x="8584" y="7377"/>
                    <a:pt x="8739" y="7443"/>
                    <a:pt x="8883" y="7525"/>
                  </a:cubicBezTo>
                  <a:cubicBezTo>
                    <a:pt x="8950" y="7567"/>
                    <a:pt x="9014" y="7614"/>
                    <a:pt x="9074" y="7666"/>
                  </a:cubicBezTo>
                  <a:cubicBezTo>
                    <a:pt x="9163" y="7743"/>
                    <a:pt x="9243" y="7830"/>
                    <a:pt x="9322" y="7914"/>
                  </a:cubicBezTo>
                  <a:cubicBezTo>
                    <a:pt x="9327" y="7919"/>
                    <a:pt x="9327" y="7926"/>
                    <a:pt x="9322" y="7929"/>
                  </a:cubicBezTo>
                  <a:cubicBezTo>
                    <a:pt x="9321" y="7932"/>
                    <a:pt x="9318" y="7933"/>
                    <a:pt x="9315" y="7933"/>
                  </a:cubicBezTo>
                  <a:cubicBezTo>
                    <a:pt x="9312" y="7933"/>
                    <a:pt x="9309" y="7932"/>
                    <a:pt x="9307" y="7929"/>
                  </a:cubicBezTo>
                  <a:cubicBezTo>
                    <a:pt x="9235" y="7867"/>
                    <a:pt x="9161" y="7803"/>
                    <a:pt x="9084" y="7743"/>
                  </a:cubicBezTo>
                  <a:cubicBezTo>
                    <a:pt x="9010" y="7683"/>
                    <a:pt x="8932" y="7629"/>
                    <a:pt x="8848" y="7582"/>
                  </a:cubicBezTo>
                  <a:cubicBezTo>
                    <a:pt x="8708" y="7501"/>
                    <a:pt x="8561" y="7438"/>
                    <a:pt x="8407" y="7392"/>
                  </a:cubicBezTo>
                  <a:cubicBezTo>
                    <a:pt x="8246" y="7342"/>
                    <a:pt x="8079" y="7305"/>
                    <a:pt x="7912" y="7270"/>
                  </a:cubicBezTo>
                  <a:cubicBezTo>
                    <a:pt x="7979" y="7265"/>
                    <a:pt x="8046" y="7260"/>
                    <a:pt x="8113" y="7257"/>
                  </a:cubicBezTo>
                  <a:close/>
                  <a:moveTo>
                    <a:pt x="5877" y="8496"/>
                  </a:moveTo>
                  <a:cubicBezTo>
                    <a:pt x="5897" y="8499"/>
                    <a:pt x="5919" y="8503"/>
                    <a:pt x="5943" y="8506"/>
                  </a:cubicBezTo>
                  <a:cubicBezTo>
                    <a:pt x="5944" y="8506"/>
                    <a:pt x="5946" y="8507"/>
                    <a:pt x="5948" y="8507"/>
                  </a:cubicBezTo>
                  <a:cubicBezTo>
                    <a:pt x="5953" y="8507"/>
                    <a:pt x="5959" y="8505"/>
                    <a:pt x="5964" y="8501"/>
                  </a:cubicBezTo>
                  <a:cubicBezTo>
                    <a:pt x="6149" y="8550"/>
                    <a:pt x="6332" y="8607"/>
                    <a:pt x="6510" y="8672"/>
                  </a:cubicBezTo>
                  <a:cubicBezTo>
                    <a:pt x="6865" y="8808"/>
                    <a:pt x="7209" y="8974"/>
                    <a:pt x="7551" y="9133"/>
                  </a:cubicBezTo>
                  <a:cubicBezTo>
                    <a:pt x="7558" y="9137"/>
                    <a:pt x="7559" y="9143"/>
                    <a:pt x="7556" y="9150"/>
                  </a:cubicBezTo>
                  <a:cubicBezTo>
                    <a:pt x="7555" y="9154"/>
                    <a:pt x="7550" y="9157"/>
                    <a:pt x="7545" y="9157"/>
                  </a:cubicBezTo>
                  <a:cubicBezTo>
                    <a:pt x="7543" y="9157"/>
                    <a:pt x="7542" y="9157"/>
                    <a:pt x="7541" y="9157"/>
                  </a:cubicBezTo>
                  <a:cubicBezTo>
                    <a:pt x="7128" y="8971"/>
                    <a:pt x="6709" y="8786"/>
                    <a:pt x="6281" y="8634"/>
                  </a:cubicBezTo>
                  <a:cubicBezTo>
                    <a:pt x="6147" y="8587"/>
                    <a:pt x="6013" y="8538"/>
                    <a:pt x="5877" y="8496"/>
                  </a:cubicBezTo>
                  <a:close/>
                  <a:moveTo>
                    <a:pt x="9371" y="0"/>
                  </a:moveTo>
                  <a:cubicBezTo>
                    <a:pt x="8972" y="0"/>
                    <a:pt x="8644" y="682"/>
                    <a:pt x="8479" y="950"/>
                  </a:cubicBezTo>
                  <a:cubicBezTo>
                    <a:pt x="7927" y="1839"/>
                    <a:pt x="7487" y="2765"/>
                    <a:pt x="6759" y="3526"/>
                  </a:cubicBezTo>
                  <a:cubicBezTo>
                    <a:pt x="6421" y="3669"/>
                    <a:pt x="6087" y="3825"/>
                    <a:pt x="5760" y="3996"/>
                  </a:cubicBezTo>
                  <a:cubicBezTo>
                    <a:pt x="5572" y="4095"/>
                    <a:pt x="5387" y="4197"/>
                    <a:pt x="5205" y="4306"/>
                  </a:cubicBezTo>
                  <a:cubicBezTo>
                    <a:pt x="6055" y="3551"/>
                    <a:pt x="6808" y="2498"/>
                    <a:pt x="7180" y="1446"/>
                  </a:cubicBezTo>
                  <a:cubicBezTo>
                    <a:pt x="7214" y="1353"/>
                    <a:pt x="7244" y="1257"/>
                    <a:pt x="7274" y="1161"/>
                  </a:cubicBezTo>
                  <a:cubicBezTo>
                    <a:pt x="7317" y="1024"/>
                    <a:pt x="7546" y="102"/>
                    <a:pt x="7210" y="102"/>
                  </a:cubicBezTo>
                  <a:cubicBezTo>
                    <a:pt x="7190" y="102"/>
                    <a:pt x="7167" y="106"/>
                    <a:pt x="7142" y="113"/>
                  </a:cubicBezTo>
                  <a:cubicBezTo>
                    <a:pt x="6689" y="246"/>
                    <a:pt x="6493" y="1056"/>
                    <a:pt x="6367" y="1430"/>
                  </a:cubicBezTo>
                  <a:cubicBezTo>
                    <a:pt x="6013" y="2480"/>
                    <a:pt x="5636" y="3652"/>
                    <a:pt x="4874" y="4499"/>
                  </a:cubicBezTo>
                  <a:lnTo>
                    <a:pt x="4883" y="4501"/>
                  </a:lnTo>
                  <a:cubicBezTo>
                    <a:pt x="4544" y="4714"/>
                    <a:pt x="4217" y="4940"/>
                    <a:pt x="3900" y="5183"/>
                  </a:cubicBezTo>
                  <a:cubicBezTo>
                    <a:pt x="3916" y="5162"/>
                    <a:pt x="3933" y="5140"/>
                    <a:pt x="3948" y="5118"/>
                  </a:cubicBezTo>
                  <a:cubicBezTo>
                    <a:pt x="3942" y="5111"/>
                    <a:pt x="3940" y="5101"/>
                    <a:pt x="3943" y="5093"/>
                  </a:cubicBezTo>
                  <a:cubicBezTo>
                    <a:pt x="3958" y="5063"/>
                    <a:pt x="3975" y="5037"/>
                    <a:pt x="3989" y="5009"/>
                  </a:cubicBezTo>
                  <a:cubicBezTo>
                    <a:pt x="4108" y="4751"/>
                    <a:pt x="4203" y="4484"/>
                    <a:pt x="4306" y="4219"/>
                  </a:cubicBezTo>
                  <a:cubicBezTo>
                    <a:pt x="4383" y="4024"/>
                    <a:pt x="4448" y="3827"/>
                    <a:pt x="4502" y="3624"/>
                  </a:cubicBezTo>
                  <a:cubicBezTo>
                    <a:pt x="4599" y="3244"/>
                    <a:pt x="4670" y="2860"/>
                    <a:pt x="4733" y="2475"/>
                  </a:cubicBezTo>
                  <a:cubicBezTo>
                    <a:pt x="4829" y="1894"/>
                    <a:pt x="4903" y="1311"/>
                    <a:pt x="4978" y="729"/>
                  </a:cubicBezTo>
                  <a:cubicBezTo>
                    <a:pt x="4978" y="726"/>
                    <a:pt x="4980" y="723"/>
                    <a:pt x="4983" y="723"/>
                  </a:cubicBezTo>
                  <a:cubicBezTo>
                    <a:pt x="4984" y="723"/>
                    <a:pt x="4984" y="723"/>
                    <a:pt x="4985" y="724"/>
                  </a:cubicBezTo>
                  <a:cubicBezTo>
                    <a:pt x="4988" y="724"/>
                    <a:pt x="4992" y="727"/>
                    <a:pt x="4992" y="730"/>
                  </a:cubicBezTo>
                  <a:cubicBezTo>
                    <a:pt x="4940" y="1217"/>
                    <a:pt x="4894" y="1705"/>
                    <a:pt x="4826" y="2191"/>
                  </a:cubicBezTo>
                  <a:cubicBezTo>
                    <a:pt x="4757" y="2676"/>
                    <a:pt x="4659" y="3157"/>
                    <a:pt x="4534" y="3632"/>
                  </a:cubicBezTo>
                  <a:cubicBezTo>
                    <a:pt x="4493" y="3786"/>
                    <a:pt x="4443" y="3936"/>
                    <a:pt x="4388" y="4083"/>
                  </a:cubicBezTo>
                  <a:cubicBezTo>
                    <a:pt x="4270" y="4392"/>
                    <a:pt x="4114" y="4685"/>
                    <a:pt x="4014" y="5001"/>
                  </a:cubicBezTo>
                  <a:cubicBezTo>
                    <a:pt x="4009" y="5014"/>
                    <a:pt x="4007" y="5026"/>
                    <a:pt x="4004" y="5039"/>
                  </a:cubicBezTo>
                  <a:cubicBezTo>
                    <a:pt x="4618" y="4165"/>
                    <a:pt x="5091" y="3104"/>
                    <a:pt x="5203" y="2072"/>
                  </a:cubicBezTo>
                  <a:cubicBezTo>
                    <a:pt x="5216" y="1950"/>
                    <a:pt x="5228" y="1826"/>
                    <a:pt x="5233" y="1703"/>
                  </a:cubicBezTo>
                  <a:cubicBezTo>
                    <a:pt x="5238" y="1598"/>
                    <a:pt x="5212" y="614"/>
                    <a:pt x="4906" y="614"/>
                  </a:cubicBezTo>
                  <a:cubicBezTo>
                    <a:pt x="4874" y="614"/>
                    <a:pt x="4839" y="624"/>
                    <a:pt x="4800" y="648"/>
                  </a:cubicBezTo>
                  <a:cubicBezTo>
                    <a:pt x="4405" y="891"/>
                    <a:pt x="4359" y="1601"/>
                    <a:pt x="4316" y="2007"/>
                  </a:cubicBezTo>
                  <a:cubicBezTo>
                    <a:pt x="4200" y="3070"/>
                    <a:pt x="4302" y="4201"/>
                    <a:pt x="3866" y="5209"/>
                  </a:cubicBezTo>
                  <a:cubicBezTo>
                    <a:pt x="3462" y="5521"/>
                    <a:pt x="3078" y="5861"/>
                    <a:pt x="2717" y="6223"/>
                  </a:cubicBezTo>
                  <a:lnTo>
                    <a:pt x="2732" y="6183"/>
                  </a:lnTo>
                  <a:cubicBezTo>
                    <a:pt x="2833" y="5903"/>
                    <a:pt x="2934" y="5618"/>
                    <a:pt x="3019" y="5331"/>
                  </a:cubicBezTo>
                  <a:cubicBezTo>
                    <a:pt x="3106" y="5034"/>
                    <a:pt x="3177" y="4736"/>
                    <a:pt x="3205" y="4432"/>
                  </a:cubicBezTo>
                  <a:cubicBezTo>
                    <a:pt x="3220" y="4269"/>
                    <a:pt x="3220" y="4107"/>
                    <a:pt x="3205" y="3944"/>
                  </a:cubicBezTo>
                  <a:cubicBezTo>
                    <a:pt x="3187" y="3701"/>
                    <a:pt x="3147" y="3459"/>
                    <a:pt x="3125" y="3219"/>
                  </a:cubicBezTo>
                  <a:cubicBezTo>
                    <a:pt x="3125" y="3216"/>
                    <a:pt x="3121" y="3213"/>
                    <a:pt x="3118" y="3213"/>
                  </a:cubicBezTo>
                  <a:cubicBezTo>
                    <a:pt x="3113" y="3214"/>
                    <a:pt x="3111" y="3218"/>
                    <a:pt x="3111" y="3221"/>
                  </a:cubicBezTo>
                  <a:cubicBezTo>
                    <a:pt x="3130" y="3499"/>
                    <a:pt x="3170" y="3785"/>
                    <a:pt x="3182" y="4068"/>
                  </a:cubicBezTo>
                  <a:cubicBezTo>
                    <a:pt x="3187" y="4187"/>
                    <a:pt x="3185" y="4308"/>
                    <a:pt x="3175" y="4429"/>
                  </a:cubicBezTo>
                  <a:cubicBezTo>
                    <a:pt x="3143" y="4731"/>
                    <a:pt x="3081" y="5031"/>
                    <a:pt x="2991" y="5323"/>
                  </a:cubicBezTo>
                  <a:cubicBezTo>
                    <a:pt x="2892" y="5651"/>
                    <a:pt x="2766" y="5975"/>
                    <a:pt x="2647" y="6295"/>
                  </a:cubicBezTo>
                  <a:cubicBezTo>
                    <a:pt x="2588" y="6354"/>
                    <a:pt x="2533" y="6415"/>
                    <a:pt x="2476" y="6475"/>
                  </a:cubicBezTo>
                  <a:cubicBezTo>
                    <a:pt x="2221" y="6750"/>
                    <a:pt x="1983" y="7037"/>
                    <a:pt x="1759" y="7339"/>
                  </a:cubicBezTo>
                  <a:cubicBezTo>
                    <a:pt x="1761" y="7297"/>
                    <a:pt x="1761" y="7262"/>
                    <a:pt x="1763" y="7253"/>
                  </a:cubicBezTo>
                  <a:lnTo>
                    <a:pt x="1763" y="7154"/>
                  </a:lnTo>
                  <a:lnTo>
                    <a:pt x="1758" y="6659"/>
                  </a:lnTo>
                  <a:cubicBezTo>
                    <a:pt x="1741" y="6366"/>
                    <a:pt x="1754" y="6072"/>
                    <a:pt x="1744" y="5779"/>
                  </a:cubicBezTo>
                  <a:cubicBezTo>
                    <a:pt x="1741" y="5653"/>
                    <a:pt x="1729" y="5526"/>
                    <a:pt x="1713" y="5401"/>
                  </a:cubicBezTo>
                  <a:cubicBezTo>
                    <a:pt x="1697" y="5304"/>
                    <a:pt x="1677" y="5207"/>
                    <a:pt x="1649" y="5111"/>
                  </a:cubicBezTo>
                  <a:cubicBezTo>
                    <a:pt x="1609" y="4970"/>
                    <a:pt x="1560" y="4831"/>
                    <a:pt x="1513" y="4689"/>
                  </a:cubicBezTo>
                  <a:cubicBezTo>
                    <a:pt x="1513" y="4685"/>
                    <a:pt x="1508" y="4684"/>
                    <a:pt x="1505" y="4684"/>
                  </a:cubicBezTo>
                  <a:cubicBezTo>
                    <a:pt x="1501" y="4685"/>
                    <a:pt x="1500" y="4690"/>
                    <a:pt x="1500" y="4694"/>
                  </a:cubicBezTo>
                  <a:cubicBezTo>
                    <a:pt x="1541" y="4836"/>
                    <a:pt x="1588" y="4975"/>
                    <a:pt x="1625" y="5118"/>
                  </a:cubicBezTo>
                  <a:cubicBezTo>
                    <a:pt x="1650" y="5212"/>
                    <a:pt x="1669" y="5309"/>
                    <a:pt x="1681" y="5405"/>
                  </a:cubicBezTo>
                  <a:cubicBezTo>
                    <a:pt x="1694" y="5531"/>
                    <a:pt x="1701" y="5655"/>
                    <a:pt x="1701" y="5781"/>
                  </a:cubicBezTo>
                  <a:cubicBezTo>
                    <a:pt x="1701" y="6074"/>
                    <a:pt x="1674" y="6368"/>
                    <a:pt x="1679" y="6661"/>
                  </a:cubicBezTo>
                  <a:lnTo>
                    <a:pt x="1676" y="7246"/>
                  </a:lnTo>
                  <a:cubicBezTo>
                    <a:pt x="1676" y="7262"/>
                    <a:pt x="1669" y="7332"/>
                    <a:pt x="1667" y="7406"/>
                  </a:cubicBezTo>
                  <a:lnTo>
                    <a:pt x="1667" y="7468"/>
                  </a:lnTo>
                  <a:cubicBezTo>
                    <a:pt x="1639" y="7510"/>
                    <a:pt x="1610" y="7552"/>
                    <a:pt x="1582" y="7594"/>
                  </a:cubicBezTo>
                  <a:cubicBezTo>
                    <a:pt x="1563" y="7620"/>
                    <a:pt x="1545" y="7646"/>
                    <a:pt x="1526" y="7672"/>
                  </a:cubicBezTo>
                  <a:cubicBezTo>
                    <a:pt x="1496" y="7719"/>
                    <a:pt x="1464" y="7766"/>
                    <a:pt x="1434" y="7815"/>
                  </a:cubicBezTo>
                  <a:cubicBezTo>
                    <a:pt x="1142" y="8286"/>
                    <a:pt x="897" y="8785"/>
                    <a:pt x="703" y="9303"/>
                  </a:cubicBezTo>
                  <a:cubicBezTo>
                    <a:pt x="698" y="9318"/>
                    <a:pt x="691" y="9333"/>
                    <a:pt x="686" y="9348"/>
                  </a:cubicBezTo>
                  <a:lnTo>
                    <a:pt x="659" y="9091"/>
                  </a:lnTo>
                  <a:lnTo>
                    <a:pt x="584" y="8296"/>
                  </a:lnTo>
                  <a:cubicBezTo>
                    <a:pt x="572" y="8211"/>
                    <a:pt x="555" y="8127"/>
                    <a:pt x="533" y="8043"/>
                  </a:cubicBezTo>
                  <a:cubicBezTo>
                    <a:pt x="485" y="7850"/>
                    <a:pt x="418" y="7664"/>
                    <a:pt x="377" y="7470"/>
                  </a:cubicBezTo>
                  <a:cubicBezTo>
                    <a:pt x="315" y="7199"/>
                    <a:pt x="265" y="6933"/>
                    <a:pt x="193" y="6669"/>
                  </a:cubicBezTo>
                  <a:cubicBezTo>
                    <a:pt x="146" y="6493"/>
                    <a:pt x="87" y="6321"/>
                    <a:pt x="17" y="6153"/>
                  </a:cubicBezTo>
                  <a:cubicBezTo>
                    <a:pt x="16" y="6149"/>
                    <a:pt x="12" y="6147"/>
                    <a:pt x="9" y="6147"/>
                  </a:cubicBezTo>
                  <a:cubicBezTo>
                    <a:pt x="8" y="6147"/>
                    <a:pt x="6" y="6147"/>
                    <a:pt x="5" y="6148"/>
                  </a:cubicBezTo>
                  <a:cubicBezTo>
                    <a:pt x="2" y="6150"/>
                    <a:pt x="0" y="6155"/>
                    <a:pt x="2" y="6158"/>
                  </a:cubicBezTo>
                  <a:cubicBezTo>
                    <a:pt x="65" y="6327"/>
                    <a:pt x="117" y="6502"/>
                    <a:pt x="158" y="6680"/>
                  </a:cubicBezTo>
                  <a:cubicBezTo>
                    <a:pt x="221" y="6943"/>
                    <a:pt x="267" y="7211"/>
                    <a:pt x="320" y="7481"/>
                  </a:cubicBezTo>
                  <a:lnTo>
                    <a:pt x="527" y="8305"/>
                  </a:lnTo>
                  <a:lnTo>
                    <a:pt x="609" y="9096"/>
                  </a:lnTo>
                  <a:lnTo>
                    <a:pt x="644" y="9405"/>
                  </a:lnTo>
                  <a:cubicBezTo>
                    <a:pt x="647" y="9412"/>
                    <a:pt x="652" y="9417"/>
                    <a:pt x="659" y="9420"/>
                  </a:cubicBezTo>
                  <a:cubicBezTo>
                    <a:pt x="654" y="9432"/>
                    <a:pt x="651" y="9442"/>
                    <a:pt x="646" y="9454"/>
                  </a:cubicBezTo>
                  <a:cubicBezTo>
                    <a:pt x="627" y="9502"/>
                    <a:pt x="612" y="9553"/>
                    <a:pt x="594" y="9603"/>
                  </a:cubicBezTo>
                  <a:cubicBezTo>
                    <a:pt x="312" y="10420"/>
                    <a:pt x="124" y="11275"/>
                    <a:pt x="5" y="12084"/>
                  </a:cubicBezTo>
                  <a:cubicBezTo>
                    <a:pt x="3" y="12097"/>
                    <a:pt x="12" y="12109"/>
                    <a:pt x="24" y="12111"/>
                  </a:cubicBezTo>
                  <a:cubicBezTo>
                    <a:pt x="25" y="12111"/>
                    <a:pt x="26" y="12111"/>
                    <a:pt x="27" y="12111"/>
                  </a:cubicBezTo>
                  <a:cubicBezTo>
                    <a:pt x="39" y="12111"/>
                    <a:pt x="49" y="12103"/>
                    <a:pt x="50" y="12092"/>
                  </a:cubicBezTo>
                  <a:cubicBezTo>
                    <a:pt x="174" y="11425"/>
                    <a:pt x="346" y="10769"/>
                    <a:pt x="564" y="10126"/>
                  </a:cubicBezTo>
                  <a:cubicBezTo>
                    <a:pt x="570" y="10123"/>
                    <a:pt x="577" y="10120"/>
                    <a:pt x="580" y="10115"/>
                  </a:cubicBezTo>
                  <a:cubicBezTo>
                    <a:pt x="631" y="10058"/>
                    <a:pt x="644" y="9980"/>
                    <a:pt x="678" y="9917"/>
                  </a:cubicBezTo>
                  <a:cubicBezTo>
                    <a:pt x="996" y="9304"/>
                    <a:pt x="1491" y="8899"/>
                    <a:pt x="2093" y="8647"/>
                  </a:cubicBezTo>
                  <a:lnTo>
                    <a:pt x="2105" y="8649"/>
                  </a:lnTo>
                  <a:cubicBezTo>
                    <a:pt x="2360" y="8684"/>
                    <a:pt x="2588" y="8768"/>
                    <a:pt x="2804" y="8875"/>
                  </a:cubicBezTo>
                  <a:cubicBezTo>
                    <a:pt x="3043" y="8996"/>
                    <a:pt x="3269" y="9135"/>
                    <a:pt x="3485" y="9291"/>
                  </a:cubicBezTo>
                  <a:cubicBezTo>
                    <a:pt x="3487" y="9292"/>
                    <a:pt x="3489" y="9292"/>
                    <a:pt x="3490" y="9292"/>
                  </a:cubicBezTo>
                  <a:cubicBezTo>
                    <a:pt x="3496" y="9292"/>
                    <a:pt x="3501" y="9285"/>
                    <a:pt x="3495" y="9279"/>
                  </a:cubicBezTo>
                  <a:cubicBezTo>
                    <a:pt x="3234" y="9071"/>
                    <a:pt x="2976" y="8877"/>
                    <a:pt x="2685" y="8749"/>
                  </a:cubicBezTo>
                  <a:cubicBezTo>
                    <a:pt x="2556" y="8692"/>
                    <a:pt x="2420" y="8650"/>
                    <a:pt x="2281" y="8625"/>
                  </a:cubicBezTo>
                  <a:cubicBezTo>
                    <a:pt x="2249" y="8618"/>
                    <a:pt x="2219" y="8613"/>
                    <a:pt x="2186" y="8608"/>
                  </a:cubicBezTo>
                  <a:cubicBezTo>
                    <a:pt x="2226" y="8593"/>
                    <a:pt x="2268" y="8578"/>
                    <a:pt x="2308" y="8565"/>
                  </a:cubicBezTo>
                  <a:cubicBezTo>
                    <a:pt x="2659" y="8444"/>
                    <a:pt x="3036" y="8375"/>
                    <a:pt x="3432" y="8345"/>
                  </a:cubicBezTo>
                  <a:cubicBezTo>
                    <a:pt x="3888" y="8605"/>
                    <a:pt x="4195" y="9247"/>
                    <a:pt x="4465" y="9640"/>
                  </a:cubicBezTo>
                  <a:cubicBezTo>
                    <a:pt x="4606" y="9844"/>
                    <a:pt x="4805" y="10224"/>
                    <a:pt x="5099" y="10224"/>
                  </a:cubicBezTo>
                  <a:cubicBezTo>
                    <a:pt x="5103" y="10224"/>
                    <a:pt x="5107" y="10224"/>
                    <a:pt x="5111" y="10224"/>
                  </a:cubicBezTo>
                  <a:cubicBezTo>
                    <a:pt x="5468" y="10214"/>
                    <a:pt x="5109" y="9598"/>
                    <a:pt x="5039" y="9491"/>
                  </a:cubicBezTo>
                  <a:cubicBezTo>
                    <a:pt x="4987" y="9408"/>
                    <a:pt x="4955" y="9360"/>
                    <a:pt x="4899" y="9281"/>
                  </a:cubicBezTo>
                  <a:cubicBezTo>
                    <a:pt x="4606" y="8867"/>
                    <a:pt x="4190" y="8551"/>
                    <a:pt x="3712" y="8380"/>
                  </a:cubicBezTo>
                  <a:lnTo>
                    <a:pt x="3712" y="8380"/>
                  </a:lnTo>
                  <a:cubicBezTo>
                    <a:pt x="3851" y="8474"/>
                    <a:pt x="3985" y="8575"/>
                    <a:pt x="4114" y="8682"/>
                  </a:cubicBezTo>
                  <a:cubicBezTo>
                    <a:pt x="4235" y="8783"/>
                    <a:pt x="4344" y="8894"/>
                    <a:pt x="4443" y="9016"/>
                  </a:cubicBezTo>
                  <a:cubicBezTo>
                    <a:pt x="4490" y="9076"/>
                    <a:pt x="4534" y="9138"/>
                    <a:pt x="4572" y="9204"/>
                  </a:cubicBezTo>
                  <a:cubicBezTo>
                    <a:pt x="4663" y="9355"/>
                    <a:pt x="4738" y="9514"/>
                    <a:pt x="4831" y="9663"/>
                  </a:cubicBezTo>
                  <a:cubicBezTo>
                    <a:pt x="4836" y="9670"/>
                    <a:pt x="4834" y="9680"/>
                    <a:pt x="4826" y="9685"/>
                  </a:cubicBezTo>
                  <a:cubicBezTo>
                    <a:pt x="4823" y="9686"/>
                    <a:pt x="4821" y="9687"/>
                    <a:pt x="4818" y="9687"/>
                  </a:cubicBezTo>
                  <a:cubicBezTo>
                    <a:pt x="4814" y="9687"/>
                    <a:pt x="4809" y="9685"/>
                    <a:pt x="4805" y="9680"/>
                  </a:cubicBezTo>
                  <a:lnTo>
                    <a:pt x="4391" y="9055"/>
                  </a:lnTo>
                  <a:cubicBezTo>
                    <a:pt x="4296" y="8937"/>
                    <a:pt x="4190" y="8828"/>
                    <a:pt x="4074" y="8729"/>
                  </a:cubicBezTo>
                  <a:cubicBezTo>
                    <a:pt x="3910" y="8588"/>
                    <a:pt x="3737" y="8457"/>
                    <a:pt x="3558" y="8337"/>
                  </a:cubicBezTo>
                  <a:lnTo>
                    <a:pt x="3640" y="8333"/>
                  </a:lnTo>
                  <a:cubicBezTo>
                    <a:pt x="3749" y="8329"/>
                    <a:pt x="3858" y="8327"/>
                    <a:pt x="3967" y="8327"/>
                  </a:cubicBezTo>
                  <a:cubicBezTo>
                    <a:pt x="4185" y="8327"/>
                    <a:pt x="4402" y="8336"/>
                    <a:pt x="4619" y="8353"/>
                  </a:cubicBezTo>
                  <a:cubicBezTo>
                    <a:pt x="4680" y="8382"/>
                    <a:pt x="4742" y="8409"/>
                    <a:pt x="4802" y="8439"/>
                  </a:cubicBezTo>
                  <a:cubicBezTo>
                    <a:pt x="4839" y="8457"/>
                    <a:pt x="4878" y="8478"/>
                    <a:pt x="4916" y="8498"/>
                  </a:cubicBezTo>
                  <a:cubicBezTo>
                    <a:pt x="5012" y="8548"/>
                    <a:pt x="5104" y="8607"/>
                    <a:pt x="5190" y="8674"/>
                  </a:cubicBezTo>
                  <a:cubicBezTo>
                    <a:pt x="5304" y="8763"/>
                    <a:pt x="5411" y="8863"/>
                    <a:pt x="5508" y="8971"/>
                  </a:cubicBezTo>
                  <a:cubicBezTo>
                    <a:pt x="5657" y="9132"/>
                    <a:pt x="5798" y="9304"/>
                    <a:pt x="5931" y="9476"/>
                  </a:cubicBezTo>
                  <a:cubicBezTo>
                    <a:pt x="5933" y="9479"/>
                    <a:pt x="5937" y="9481"/>
                    <a:pt x="5940" y="9481"/>
                  </a:cubicBezTo>
                  <a:cubicBezTo>
                    <a:pt x="5949" y="9481"/>
                    <a:pt x="5958" y="9470"/>
                    <a:pt x="5949" y="9460"/>
                  </a:cubicBezTo>
                  <a:cubicBezTo>
                    <a:pt x="5827" y="9281"/>
                    <a:pt x="5699" y="9095"/>
                    <a:pt x="5553" y="8929"/>
                  </a:cubicBezTo>
                  <a:cubicBezTo>
                    <a:pt x="5455" y="8818"/>
                    <a:pt x="5345" y="8716"/>
                    <a:pt x="5226" y="8625"/>
                  </a:cubicBezTo>
                  <a:cubicBezTo>
                    <a:pt x="5138" y="8558"/>
                    <a:pt x="5042" y="8498"/>
                    <a:pt x="4941" y="8447"/>
                  </a:cubicBezTo>
                  <a:cubicBezTo>
                    <a:pt x="4886" y="8419"/>
                    <a:pt x="4831" y="8392"/>
                    <a:pt x="4774" y="8367"/>
                  </a:cubicBezTo>
                  <a:lnTo>
                    <a:pt x="4774" y="8367"/>
                  </a:lnTo>
                  <a:lnTo>
                    <a:pt x="4797" y="8369"/>
                  </a:lnTo>
                  <a:cubicBezTo>
                    <a:pt x="4933" y="8382"/>
                    <a:pt x="5070" y="8397"/>
                    <a:pt x="5206" y="8414"/>
                  </a:cubicBezTo>
                  <a:lnTo>
                    <a:pt x="5295" y="8424"/>
                  </a:lnTo>
                  <a:lnTo>
                    <a:pt x="5309" y="8429"/>
                  </a:lnTo>
                  <a:cubicBezTo>
                    <a:pt x="5985" y="8587"/>
                    <a:pt x="6562" y="9009"/>
                    <a:pt x="7192" y="9283"/>
                  </a:cubicBezTo>
                  <a:cubicBezTo>
                    <a:pt x="7342" y="9348"/>
                    <a:pt x="7563" y="9430"/>
                    <a:pt x="7762" y="9430"/>
                  </a:cubicBezTo>
                  <a:cubicBezTo>
                    <a:pt x="7860" y="9430"/>
                    <a:pt x="7953" y="9409"/>
                    <a:pt x="8029" y="9356"/>
                  </a:cubicBezTo>
                  <a:cubicBezTo>
                    <a:pt x="8217" y="9222"/>
                    <a:pt x="7514" y="8818"/>
                    <a:pt x="7439" y="8790"/>
                  </a:cubicBezTo>
                  <a:cubicBezTo>
                    <a:pt x="6919" y="8588"/>
                    <a:pt x="6379" y="8491"/>
                    <a:pt x="5834" y="8417"/>
                  </a:cubicBezTo>
                  <a:cubicBezTo>
                    <a:pt x="5637" y="8345"/>
                    <a:pt x="5438" y="8286"/>
                    <a:pt x="5235" y="8239"/>
                  </a:cubicBezTo>
                  <a:cubicBezTo>
                    <a:pt x="4893" y="8164"/>
                    <a:pt x="4544" y="8119"/>
                    <a:pt x="4193" y="8104"/>
                  </a:cubicBezTo>
                  <a:cubicBezTo>
                    <a:pt x="4418" y="8065"/>
                    <a:pt x="4649" y="8018"/>
                    <a:pt x="4884" y="7971"/>
                  </a:cubicBezTo>
                  <a:cubicBezTo>
                    <a:pt x="5203" y="7907"/>
                    <a:pt x="5525" y="7839"/>
                    <a:pt x="5842" y="7761"/>
                  </a:cubicBezTo>
                  <a:cubicBezTo>
                    <a:pt x="6089" y="7701"/>
                    <a:pt x="6332" y="7636"/>
                    <a:pt x="6570" y="7570"/>
                  </a:cubicBezTo>
                  <a:lnTo>
                    <a:pt x="6697" y="7537"/>
                  </a:lnTo>
                  <a:cubicBezTo>
                    <a:pt x="6880" y="7582"/>
                    <a:pt x="7060" y="7644"/>
                    <a:pt x="7239" y="7708"/>
                  </a:cubicBezTo>
                  <a:cubicBezTo>
                    <a:pt x="7434" y="7778"/>
                    <a:pt x="7628" y="7852"/>
                    <a:pt x="7816" y="7931"/>
                  </a:cubicBezTo>
                  <a:cubicBezTo>
                    <a:pt x="7818" y="7931"/>
                    <a:pt x="7819" y="7932"/>
                    <a:pt x="7821" y="7932"/>
                  </a:cubicBezTo>
                  <a:cubicBezTo>
                    <a:pt x="7831" y="7932"/>
                    <a:pt x="7836" y="7917"/>
                    <a:pt x="7825" y="7912"/>
                  </a:cubicBezTo>
                  <a:cubicBezTo>
                    <a:pt x="7603" y="7805"/>
                    <a:pt x="7377" y="7696"/>
                    <a:pt x="7142" y="7612"/>
                  </a:cubicBezTo>
                  <a:cubicBezTo>
                    <a:pt x="7028" y="7570"/>
                    <a:pt x="6912" y="7538"/>
                    <a:pt x="6796" y="7510"/>
                  </a:cubicBezTo>
                  <a:lnTo>
                    <a:pt x="6855" y="7493"/>
                  </a:lnTo>
                  <a:cubicBezTo>
                    <a:pt x="6993" y="7456"/>
                    <a:pt x="7128" y="7421"/>
                    <a:pt x="7259" y="7386"/>
                  </a:cubicBezTo>
                  <a:cubicBezTo>
                    <a:pt x="7383" y="7354"/>
                    <a:pt x="7511" y="7327"/>
                    <a:pt x="7638" y="7307"/>
                  </a:cubicBezTo>
                  <a:cubicBezTo>
                    <a:pt x="8011" y="7416"/>
                    <a:pt x="8363" y="7607"/>
                    <a:pt x="8683" y="7813"/>
                  </a:cubicBezTo>
                  <a:cubicBezTo>
                    <a:pt x="8897" y="7951"/>
                    <a:pt x="9146" y="8207"/>
                    <a:pt x="9422" y="8207"/>
                  </a:cubicBezTo>
                  <a:cubicBezTo>
                    <a:pt x="9443" y="8207"/>
                    <a:pt x="9464" y="8206"/>
                    <a:pt x="9485" y="8202"/>
                  </a:cubicBezTo>
                  <a:cubicBezTo>
                    <a:pt x="9824" y="8156"/>
                    <a:pt x="9542" y="7728"/>
                    <a:pt x="9404" y="7632"/>
                  </a:cubicBezTo>
                  <a:cubicBezTo>
                    <a:pt x="9141" y="7448"/>
                    <a:pt x="8807" y="7324"/>
                    <a:pt x="8474" y="7251"/>
                  </a:cubicBezTo>
                  <a:lnTo>
                    <a:pt x="8474" y="7251"/>
                  </a:lnTo>
                  <a:cubicBezTo>
                    <a:pt x="8848" y="7257"/>
                    <a:pt x="9222" y="7292"/>
                    <a:pt x="9607" y="7335"/>
                  </a:cubicBezTo>
                  <a:lnTo>
                    <a:pt x="9619" y="7335"/>
                  </a:lnTo>
                  <a:cubicBezTo>
                    <a:pt x="9887" y="7393"/>
                    <a:pt x="10150" y="7447"/>
                    <a:pt x="10423" y="7447"/>
                  </a:cubicBezTo>
                  <a:cubicBezTo>
                    <a:pt x="10491" y="7447"/>
                    <a:pt x="10560" y="7443"/>
                    <a:pt x="10629" y="7436"/>
                  </a:cubicBezTo>
                  <a:cubicBezTo>
                    <a:pt x="10782" y="7419"/>
                    <a:pt x="10948" y="7389"/>
                    <a:pt x="11073" y="7295"/>
                  </a:cubicBezTo>
                  <a:cubicBezTo>
                    <a:pt x="11119" y="7263"/>
                    <a:pt x="11189" y="7211"/>
                    <a:pt x="11162" y="7149"/>
                  </a:cubicBezTo>
                  <a:cubicBezTo>
                    <a:pt x="11089" y="6975"/>
                    <a:pt x="10844" y="6951"/>
                    <a:pt x="10647" y="6951"/>
                  </a:cubicBezTo>
                  <a:cubicBezTo>
                    <a:pt x="10585" y="6951"/>
                    <a:pt x="10528" y="6954"/>
                    <a:pt x="10483" y="6955"/>
                  </a:cubicBezTo>
                  <a:cubicBezTo>
                    <a:pt x="9998" y="6958"/>
                    <a:pt x="9525" y="7074"/>
                    <a:pt x="9047" y="7136"/>
                  </a:cubicBezTo>
                  <a:cubicBezTo>
                    <a:pt x="8950" y="7147"/>
                    <a:pt x="8851" y="7139"/>
                    <a:pt x="8754" y="7146"/>
                  </a:cubicBezTo>
                  <a:cubicBezTo>
                    <a:pt x="8616" y="7129"/>
                    <a:pt x="8479" y="7116"/>
                    <a:pt x="8339" y="7107"/>
                  </a:cubicBezTo>
                  <a:cubicBezTo>
                    <a:pt x="8791" y="7057"/>
                    <a:pt x="9270" y="6849"/>
                    <a:pt x="9616" y="6594"/>
                  </a:cubicBezTo>
                  <a:cubicBezTo>
                    <a:pt x="9767" y="6485"/>
                    <a:pt x="9894" y="6346"/>
                    <a:pt x="9990" y="6186"/>
                  </a:cubicBezTo>
                  <a:cubicBezTo>
                    <a:pt x="10003" y="6163"/>
                    <a:pt x="10089" y="6029"/>
                    <a:pt x="10035" y="6012"/>
                  </a:cubicBezTo>
                  <a:cubicBezTo>
                    <a:pt x="10018" y="6007"/>
                    <a:pt x="10000" y="6005"/>
                    <a:pt x="9981" y="6005"/>
                  </a:cubicBezTo>
                  <a:cubicBezTo>
                    <a:pt x="9786" y="6005"/>
                    <a:pt x="9522" y="6252"/>
                    <a:pt x="9384" y="6344"/>
                  </a:cubicBezTo>
                  <a:cubicBezTo>
                    <a:pt x="8938" y="6641"/>
                    <a:pt x="8462" y="6886"/>
                    <a:pt x="7974" y="7101"/>
                  </a:cubicBezTo>
                  <a:cubicBezTo>
                    <a:pt x="7759" y="7107"/>
                    <a:pt x="7546" y="7129"/>
                    <a:pt x="7336" y="7168"/>
                  </a:cubicBezTo>
                  <a:cubicBezTo>
                    <a:pt x="7294" y="7174"/>
                    <a:pt x="7254" y="7183"/>
                    <a:pt x="7212" y="7193"/>
                  </a:cubicBezTo>
                  <a:lnTo>
                    <a:pt x="7135" y="7210"/>
                  </a:lnTo>
                  <a:cubicBezTo>
                    <a:pt x="7139" y="7208"/>
                    <a:pt x="7142" y="7206"/>
                    <a:pt x="7144" y="7203"/>
                  </a:cubicBezTo>
                  <a:cubicBezTo>
                    <a:pt x="7249" y="7116"/>
                    <a:pt x="7346" y="7015"/>
                    <a:pt x="7442" y="6929"/>
                  </a:cubicBezTo>
                  <a:cubicBezTo>
                    <a:pt x="7553" y="6834"/>
                    <a:pt x="7667" y="6742"/>
                    <a:pt x="7778" y="6643"/>
                  </a:cubicBezTo>
                  <a:cubicBezTo>
                    <a:pt x="7851" y="6577"/>
                    <a:pt x="7922" y="6507"/>
                    <a:pt x="7989" y="6435"/>
                  </a:cubicBezTo>
                  <a:cubicBezTo>
                    <a:pt x="7997" y="6425"/>
                    <a:pt x="7996" y="6411"/>
                    <a:pt x="7987" y="6403"/>
                  </a:cubicBezTo>
                  <a:cubicBezTo>
                    <a:pt x="7982" y="6399"/>
                    <a:pt x="7977" y="6397"/>
                    <a:pt x="7971" y="6397"/>
                  </a:cubicBezTo>
                  <a:cubicBezTo>
                    <a:pt x="7965" y="6397"/>
                    <a:pt x="7960" y="6399"/>
                    <a:pt x="7955" y="6404"/>
                  </a:cubicBezTo>
                  <a:cubicBezTo>
                    <a:pt x="7890" y="6475"/>
                    <a:pt x="7819" y="6544"/>
                    <a:pt x="7747" y="6609"/>
                  </a:cubicBezTo>
                  <a:cubicBezTo>
                    <a:pt x="7638" y="6706"/>
                    <a:pt x="7523" y="6799"/>
                    <a:pt x="7412" y="6896"/>
                  </a:cubicBezTo>
                  <a:cubicBezTo>
                    <a:pt x="7316" y="6980"/>
                    <a:pt x="7219" y="7080"/>
                    <a:pt x="7113" y="7168"/>
                  </a:cubicBezTo>
                  <a:cubicBezTo>
                    <a:pt x="7085" y="7193"/>
                    <a:pt x="7056" y="7215"/>
                    <a:pt x="7024" y="7236"/>
                  </a:cubicBezTo>
                  <a:lnTo>
                    <a:pt x="6863" y="7273"/>
                  </a:lnTo>
                  <a:cubicBezTo>
                    <a:pt x="6442" y="7371"/>
                    <a:pt x="5995" y="7475"/>
                    <a:pt x="5547" y="7587"/>
                  </a:cubicBezTo>
                  <a:cubicBezTo>
                    <a:pt x="5176" y="7681"/>
                    <a:pt x="4805" y="7785"/>
                    <a:pt x="4446" y="7872"/>
                  </a:cubicBezTo>
                  <a:cubicBezTo>
                    <a:pt x="4121" y="7951"/>
                    <a:pt x="3806" y="8018"/>
                    <a:pt x="3509" y="8075"/>
                  </a:cubicBezTo>
                  <a:lnTo>
                    <a:pt x="3494" y="8078"/>
                  </a:lnTo>
                  <a:cubicBezTo>
                    <a:pt x="3469" y="8083"/>
                    <a:pt x="3442" y="8087"/>
                    <a:pt x="3417" y="8090"/>
                  </a:cubicBezTo>
                  <a:lnTo>
                    <a:pt x="3405" y="8090"/>
                  </a:lnTo>
                  <a:lnTo>
                    <a:pt x="3422" y="8085"/>
                  </a:lnTo>
                  <a:cubicBezTo>
                    <a:pt x="3482" y="8036"/>
                    <a:pt x="3544" y="7995"/>
                    <a:pt x="3610" y="7956"/>
                  </a:cubicBezTo>
                  <a:cubicBezTo>
                    <a:pt x="3762" y="7865"/>
                    <a:pt x="3927" y="7797"/>
                    <a:pt x="4093" y="7730"/>
                  </a:cubicBezTo>
                  <a:cubicBezTo>
                    <a:pt x="4249" y="7667"/>
                    <a:pt x="4405" y="7605"/>
                    <a:pt x="4562" y="7552"/>
                  </a:cubicBezTo>
                  <a:cubicBezTo>
                    <a:pt x="4668" y="7516"/>
                    <a:pt x="4775" y="7485"/>
                    <a:pt x="4886" y="7459"/>
                  </a:cubicBezTo>
                  <a:cubicBezTo>
                    <a:pt x="4887" y="7459"/>
                    <a:pt x="4888" y="7459"/>
                    <a:pt x="4889" y="7459"/>
                  </a:cubicBezTo>
                  <a:cubicBezTo>
                    <a:pt x="4895" y="7459"/>
                    <a:pt x="4901" y="7463"/>
                    <a:pt x="4903" y="7470"/>
                  </a:cubicBezTo>
                  <a:cubicBezTo>
                    <a:pt x="4904" y="7478"/>
                    <a:pt x="4899" y="7485"/>
                    <a:pt x="4893" y="7488"/>
                  </a:cubicBezTo>
                  <a:cubicBezTo>
                    <a:pt x="4784" y="7515"/>
                    <a:pt x="4678" y="7547"/>
                    <a:pt x="4572" y="7582"/>
                  </a:cubicBezTo>
                  <a:cubicBezTo>
                    <a:pt x="4416" y="7637"/>
                    <a:pt x="4260" y="7699"/>
                    <a:pt x="4106" y="7765"/>
                  </a:cubicBezTo>
                  <a:cubicBezTo>
                    <a:pt x="3943" y="7833"/>
                    <a:pt x="3781" y="7902"/>
                    <a:pt x="3631" y="7993"/>
                  </a:cubicBezTo>
                  <a:cubicBezTo>
                    <a:pt x="3610" y="8006"/>
                    <a:pt x="3586" y="8021"/>
                    <a:pt x="3564" y="8036"/>
                  </a:cubicBezTo>
                  <a:cubicBezTo>
                    <a:pt x="4027" y="7887"/>
                    <a:pt x="4507" y="7802"/>
                    <a:pt x="4982" y="7691"/>
                  </a:cubicBezTo>
                  <a:cubicBezTo>
                    <a:pt x="5143" y="7654"/>
                    <a:pt x="5507" y="7575"/>
                    <a:pt x="5538" y="7366"/>
                  </a:cubicBezTo>
                  <a:cubicBezTo>
                    <a:pt x="5540" y="7357"/>
                    <a:pt x="5508" y="7344"/>
                    <a:pt x="5500" y="7340"/>
                  </a:cubicBezTo>
                  <a:cubicBezTo>
                    <a:pt x="5399" y="7304"/>
                    <a:pt x="5289" y="7290"/>
                    <a:pt x="5178" y="7290"/>
                  </a:cubicBezTo>
                  <a:cubicBezTo>
                    <a:pt x="5046" y="7290"/>
                    <a:pt x="4914" y="7310"/>
                    <a:pt x="4794" y="7340"/>
                  </a:cubicBezTo>
                  <a:cubicBezTo>
                    <a:pt x="4223" y="7483"/>
                    <a:pt x="3640" y="7760"/>
                    <a:pt x="3187" y="8147"/>
                  </a:cubicBezTo>
                  <a:cubicBezTo>
                    <a:pt x="2865" y="8189"/>
                    <a:pt x="2548" y="8266"/>
                    <a:pt x="2241" y="8375"/>
                  </a:cubicBezTo>
                  <a:lnTo>
                    <a:pt x="2234" y="8379"/>
                  </a:lnTo>
                  <a:cubicBezTo>
                    <a:pt x="2214" y="8385"/>
                    <a:pt x="2196" y="8394"/>
                    <a:pt x="2175" y="8400"/>
                  </a:cubicBezTo>
                  <a:cubicBezTo>
                    <a:pt x="2236" y="8231"/>
                    <a:pt x="2328" y="8073"/>
                    <a:pt x="2445" y="7936"/>
                  </a:cubicBezTo>
                  <a:cubicBezTo>
                    <a:pt x="2643" y="7696"/>
                    <a:pt x="2903" y="7491"/>
                    <a:pt x="3128" y="7320"/>
                  </a:cubicBezTo>
                  <a:cubicBezTo>
                    <a:pt x="3131" y="7318"/>
                    <a:pt x="3134" y="7317"/>
                    <a:pt x="3137" y="7317"/>
                  </a:cubicBezTo>
                  <a:cubicBezTo>
                    <a:pt x="3141" y="7317"/>
                    <a:pt x="3145" y="7320"/>
                    <a:pt x="3148" y="7324"/>
                  </a:cubicBezTo>
                  <a:cubicBezTo>
                    <a:pt x="3153" y="7329"/>
                    <a:pt x="3153" y="7339"/>
                    <a:pt x="3147" y="7344"/>
                  </a:cubicBezTo>
                  <a:cubicBezTo>
                    <a:pt x="2927" y="7516"/>
                    <a:pt x="2674" y="7723"/>
                    <a:pt x="2479" y="7964"/>
                  </a:cubicBezTo>
                  <a:cubicBezTo>
                    <a:pt x="2375" y="8088"/>
                    <a:pt x="2293" y="8228"/>
                    <a:pt x="2234" y="8379"/>
                  </a:cubicBezTo>
                  <a:cubicBezTo>
                    <a:pt x="2586" y="8000"/>
                    <a:pt x="3249" y="7533"/>
                    <a:pt x="3249" y="7205"/>
                  </a:cubicBezTo>
                  <a:cubicBezTo>
                    <a:pt x="3249" y="7155"/>
                    <a:pt x="3225" y="7135"/>
                    <a:pt x="3189" y="7135"/>
                  </a:cubicBezTo>
                  <a:cubicBezTo>
                    <a:pt x="3070" y="7135"/>
                    <a:pt x="2813" y="7342"/>
                    <a:pt x="2788" y="7362"/>
                  </a:cubicBezTo>
                  <a:cubicBezTo>
                    <a:pt x="2432" y="7664"/>
                    <a:pt x="2170" y="8060"/>
                    <a:pt x="1983" y="8483"/>
                  </a:cubicBezTo>
                  <a:cubicBezTo>
                    <a:pt x="1515" y="8696"/>
                    <a:pt x="1114" y="9009"/>
                    <a:pt x="824" y="9434"/>
                  </a:cubicBezTo>
                  <a:cubicBezTo>
                    <a:pt x="1043" y="8902"/>
                    <a:pt x="1303" y="8392"/>
                    <a:pt x="1612" y="7932"/>
                  </a:cubicBezTo>
                  <a:cubicBezTo>
                    <a:pt x="1798" y="7647"/>
                    <a:pt x="2001" y="7374"/>
                    <a:pt x="2219" y="7112"/>
                  </a:cubicBezTo>
                  <a:cubicBezTo>
                    <a:pt x="2246" y="7080"/>
                    <a:pt x="2273" y="7049"/>
                    <a:pt x="2300" y="7017"/>
                  </a:cubicBezTo>
                  <a:cubicBezTo>
                    <a:pt x="2397" y="6966"/>
                    <a:pt x="2497" y="6921"/>
                    <a:pt x="2600" y="6879"/>
                  </a:cubicBezTo>
                  <a:cubicBezTo>
                    <a:pt x="2799" y="6797"/>
                    <a:pt x="3004" y="6723"/>
                    <a:pt x="3205" y="6661"/>
                  </a:cubicBezTo>
                  <a:cubicBezTo>
                    <a:pt x="3546" y="6549"/>
                    <a:pt x="3893" y="6461"/>
                    <a:pt x="4245" y="6398"/>
                  </a:cubicBezTo>
                  <a:cubicBezTo>
                    <a:pt x="4599" y="6332"/>
                    <a:pt x="4956" y="6290"/>
                    <a:pt x="5314" y="6272"/>
                  </a:cubicBezTo>
                  <a:cubicBezTo>
                    <a:pt x="5327" y="6270"/>
                    <a:pt x="5337" y="6260"/>
                    <a:pt x="5337" y="6248"/>
                  </a:cubicBezTo>
                  <a:cubicBezTo>
                    <a:pt x="5335" y="6235"/>
                    <a:pt x="5325" y="6227"/>
                    <a:pt x="5314" y="6227"/>
                  </a:cubicBezTo>
                  <a:cubicBezTo>
                    <a:pt x="4951" y="6228"/>
                    <a:pt x="4589" y="6255"/>
                    <a:pt x="4230" y="6311"/>
                  </a:cubicBezTo>
                  <a:cubicBezTo>
                    <a:pt x="3873" y="6369"/>
                    <a:pt x="3519" y="6455"/>
                    <a:pt x="3175" y="6569"/>
                  </a:cubicBezTo>
                  <a:cubicBezTo>
                    <a:pt x="3007" y="6626"/>
                    <a:pt x="2831" y="6683"/>
                    <a:pt x="2665" y="6757"/>
                  </a:cubicBezTo>
                  <a:cubicBezTo>
                    <a:pt x="2581" y="6794"/>
                    <a:pt x="2499" y="6836"/>
                    <a:pt x="2420" y="6879"/>
                  </a:cubicBezTo>
                  <a:lnTo>
                    <a:pt x="2424" y="6876"/>
                  </a:lnTo>
                  <a:cubicBezTo>
                    <a:pt x="2907" y="6336"/>
                    <a:pt x="3440" y="5844"/>
                    <a:pt x="4017" y="5408"/>
                  </a:cubicBezTo>
                  <a:lnTo>
                    <a:pt x="4071" y="5368"/>
                  </a:lnTo>
                  <a:cubicBezTo>
                    <a:pt x="4362" y="5304"/>
                    <a:pt x="4659" y="5272"/>
                    <a:pt x="4957" y="5272"/>
                  </a:cubicBezTo>
                  <a:cubicBezTo>
                    <a:pt x="4965" y="5272"/>
                    <a:pt x="4972" y="5272"/>
                    <a:pt x="4980" y="5272"/>
                  </a:cubicBezTo>
                  <a:cubicBezTo>
                    <a:pt x="5542" y="5272"/>
                    <a:pt x="6104" y="5365"/>
                    <a:pt x="6669" y="5472"/>
                  </a:cubicBezTo>
                  <a:cubicBezTo>
                    <a:pt x="6670" y="5472"/>
                    <a:pt x="6671" y="5472"/>
                    <a:pt x="6672" y="5472"/>
                  </a:cubicBezTo>
                  <a:cubicBezTo>
                    <a:pt x="6677" y="5472"/>
                    <a:pt x="6683" y="5468"/>
                    <a:pt x="6684" y="5462"/>
                  </a:cubicBezTo>
                  <a:cubicBezTo>
                    <a:pt x="6686" y="5455"/>
                    <a:pt x="6681" y="5450"/>
                    <a:pt x="6674" y="5448"/>
                  </a:cubicBezTo>
                  <a:cubicBezTo>
                    <a:pt x="6107" y="5329"/>
                    <a:pt x="5545" y="5222"/>
                    <a:pt x="4980" y="5217"/>
                  </a:cubicBezTo>
                  <a:cubicBezTo>
                    <a:pt x="4971" y="5217"/>
                    <a:pt x="4962" y="5217"/>
                    <a:pt x="4953" y="5217"/>
                  </a:cubicBezTo>
                  <a:cubicBezTo>
                    <a:pt x="4714" y="5217"/>
                    <a:pt x="4476" y="5239"/>
                    <a:pt x="4242" y="5281"/>
                  </a:cubicBezTo>
                  <a:cubicBezTo>
                    <a:pt x="4217" y="5284"/>
                    <a:pt x="4192" y="5289"/>
                    <a:pt x="4168" y="5294"/>
                  </a:cubicBezTo>
                  <a:cubicBezTo>
                    <a:pt x="4678" y="4920"/>
                    <a:pt x="5215" y="4583"/>
                    <a:pt x="5775" y="4288"/>
                  </a:cubicBezTo>
                  <a:cubicBezTo>
                    <a:pt x="5779" y="4288"/>
                    <a:pt x="5784" y="4288"/>
                    <a:pt x="5789" y="4288"/>
                  </a:cubicBezTo>
                  <a:cubicBezTo>
                    <a:pt x="6573" y="4288"/>
                    <a:pt x="7401" y="4714"/>
                    <a:pt x="8081" y="5049"/>
                  </a:cubicBezTo>
                  <a:cubicBezTo>
                    <a:pt x="8316" y="5165"/>
                    <a:pt x="8541" y="5308"/>
                    <a:pt x="8782" y="5412"/>
                  </a:cubicBezTo>
                  <a:cubicBezTo>
                    <a:pt x="8838" y="5436"/>
                    <a:pt x="8905" y="5459"/>
                    <a:pt x="8970" y="5459"/>
                  </a:cubicBezTo>
                  <a:cubicBezTo>
                    <a:pt x="9002" y="5459"/>
                    <a:pt x="9033" y="5454"/>
                    <a:pt x="9062" y="5440"/>
                  </a:cubicBezTo>
                  <a:cubicBezTo>
                    <a:pt x="9186" y="5381"/>
                    <a:pt x="9049" y="5180"/>
                    <a:pt x="9005" y="5121"/>
                  </a:cubicBezTo>
                  <a:cubicBezTo>
                    <a:pt x="8801" y="4846"/>
                    <a:pt x="8485" y="4668"/>
                    <a:pt x="8183" y="4524"/>
                  </a:cubicBezTo>
                  <a:cubicBezTo>
                    <a:pt x="7631" y="4257"/>
                    <a:pt x="7028" y="4119"/>
                    <a:pt x="6418" y="4119"/>
                  </a:cubicBezTo>
                  <a:cubicBezTo>
                    <a:pt x="6306" y="4119"/>
                    <a:pt x="6193" y="4124"/>
                    <a:pt x="6080" y="4133"/>
                  </a:cubicBezTo>
                  <a:cubicBezTo>
                    <a:pt x="6451" y="3946"/>
                    <a:pt x="6833" y="3778"/>
                    <a:pt x="7222" y="3632"/>
                  </a:cubicBezTo>
                  <a:lnTo>
                    <a:pt x="7237" y="3635"/>
                  </a:lnTo>
                  <a:cubicBezTo>
                    <a:pt x="8135" y="3751"/>
                    <a:pt x="8932" y="4331"/>
                    <a:pt x="9638" y="4850"/>
                  </a:cubicBezTo>
                  <a:cubicBezTo>
                    <a:pt x="9781" y="4955"/>
                    <a:pt x="10133" y="5293"/>
                    <a:pt x="10394" y="5293"/>
                  </a:cubicBezTo>
                  <a:cubicBezTo>
                    <a:pt x="10444" y="5293"/>
                    <a:pt x="10491" y="5281"/>
                    <a:pt x="10532" y="5252"/>
                  </a:cubicBezTo>
                  <a:cubicBezTo>
                    <a:pt x="10619" y="5192"/>
                    <a:pt x="10511" y="5024"/>
                    <a:pt x="10475" y="4972"/>
                  </a:cubicBezTo>
                  <a:cubicBezTo>
                    <a:pt x="10300" y="4731"/>
                    <a:pt x="10065" y="4521"/>
                    <a:pt x="9827" y="4345"/>
                  </a:cubicBezTo>
                  <a:cubicBezTo>
                    <a:pt x="9233" y="3909"/>
                    <a:pt x="8554" y="3627"/>
                    <a:pt x="7821" y="3538"/>
                  </a:cubicBezTo>
                  <a:cubicBezTo>
                    <a:pt x="7736" y="3528"/>
                    <a:pt x="7643" y="3516"/>
                    <a:pt x="7548" y="3511"/>
                  </a:cubicBezTo>
                  <a:cubicBezTo>
                    <a:pt x="7786" y="3427"/>
                    <a:pt x="8026" y="3352"/>
                    <a:pt x="8266" y="3281"/>
                  </a:cubicBezTo>
                  <a:cubicBezTo>
                    <a:pt x="8447" y="3229"/>
                    <a:pt x="8626" y="3182"/>
                    <a:pt x="8807" y="3140"/>
                  </a:cubicBezTo>
                  <a:cubicBezTo>
                    <a:pt x="8843" y="3132"/>
                    <a:pt x="8878" y="3122"/>
                    <a:pt x="8911" y="3115"/>
                  </a:cubicBezTo>
                  <a:cubicBezTo>
                    <a:pt x="9415" y="3000"/>
                    <a:pt x="9923" y="2919"/>
                    <a:pt x="10436" y="2875"/>
                  </a:cubicBezTo>
                  <a:cubicBezTo>
                    <a:pt x="10954" y="2943"/>
                    <a:pt x="11441" y="3063"/>
                    <a:pt x="11967" y="3204"/>
                  </a:cubicBezTo>
                  <a:cubicBezTo>
                    <a:pt x="12364" y="3310"/>
                    <a:pt x="12799" y="3391"/>
                    <a:pt x="13225" y="3391"/>
                  </a:cubicBezTo>
                  <a:cubicBezTo>
                    <a:pt x="13450" y="3391"/>
                    <a:pt x="13673" y="3368"/>
                    <a:pt x="13886" y="3315"/>
                  </a:cubicBezTo>
                  <a:cubicBezTo>
                    <a:pt x="14175" y="3244"/>
                    <a:pt x="14534" y="2991"/>
                    <a:pt x="14185" y="2714"/>
                  </a:cubicBezTo>
                  <a:cubicBezTo>
                    <a:pt x="13874" y="2466"/>
                    <a:pt x="13396" y="2442"/>
                    <a:pt x="12990" y="2442"/>
                  </a:cubicBezTo>
                  <a:cubicBezTo>
                    <a:pt x="12927" y="2442"/>
                    <a:pt x="12865" y="2442"/>
                    <a:pt x="12806" y="2443"/>
                  </a:cubicBezTo>
                  <a:cubicBezTo>
                    <a:pt x="11998" y="2449"/>
                    <a:pt x="11169" y="2518"/>
                    <a:pt x="10362" y="2674"/>
                  </a:cubicBezTo>
                  <a:cubicBezTo>
                    <a:pt x="9829" y="2701"/>
                    <a:pt x="9297" y="2773"/>
                    <a:pt x="8776" y="2887"/>
                  </a:cubicBezTo>
                  <a:cubicBezTo>
                    <a:pt x="9217" y="2609"/>
                    <a:pt x="9705" y="2394"/>
                    <a:pt x="10153" y="2127"/>
                  </a:cubicBezTo>
                  <a:cubicBezTo>
                    <a:pt x="10624" y="1847"/>
                    <a:pt x="11196" y="1557"/>
                    <a:pt x="11523" y="1099"/>
                  </a:cubicBezTo>
                  <a:cubicBezTo>
                    <a:pt x="11670" y="894"/>
                    <a:pt x="11849" y="450"/>
                    <a:pt x="11512" y="450"/>
                  </a:cubicBezTo>
                  <a:cubicBezTo>
                    <a:pt x="11472" y="450"/>
                    <a:pt x="11424" y="457"/>
                    <a:pt x="11369" y="470"/>
                  </a:cubicBezTo>
                  <a:cubicBezTo>
                    <a:pt x="11318" y="484"/>
                    <a:pt x="11268" y="502"/>
                    <a:pt x="11221" y="526"/>
                  </a:cubicBezTo>
                  <a:cubicBezTo>
                    <a:pt x="10097" y="1094"/>
                    <a:pt x="9388" y="2230"/>
                    <a:pt x="8401" y="2976"/>
                  </a:cubicBezTo>
                  <a:cubicBezTo>
                    <a:pt x="8333" y="2993"/>
                    <a:pt x="8264" y="3010"/>
                    <a:pt x="8195" y="3028"/>
                  </a:cubicBezTo>
                  <a:cubicBezTo>
                    <a:pt x="7779" y="3142"/>
                    <a:pt x="7370" y="3280"/>
                    <a:pt x="6969" y="3441"/>
                  </a:cubicBezTo>
                  <a:cubicBezTo>
                    <a:pt x="7170" y="3303"/>
                    <a:pt x="7360" y="3144"/>
                    <a:pt x="7546" y="2990"/>
                  </a:cubicBezTo>
                  <a:cubicBezTo>
                    <a:pt x="8152" y="2490"/>
                    <a:pt x="8759" y="1936"/>
                    <a:pt x="9175" y="1262"/>
                  </a:cubicBezTo>
                  <a:cubicBezTo>
                    <a:pt x="9349" y="980"/>
                    <a:pt x="9500" y="635"/>
                    <a:pt x="9517" y="299"/>
                  </a:cubicBezTo>
                  <a:cubicBezTo>
                    <a:pt x="9520" y="217"/>
                    <a:pt x="9505" y="6"/>
                    <a:pt x="9389" y="1"/>
                  </a:cubicBezTo>
                  <a:cubicBezTo>
                    <a:pt x="9383" y="0"/>
                    <a:pt x="9377" y="0"/>
                    <a:pt x="9371"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930;p40">
              <a:extLst>
                <a:ext uri="{FF2B5EF4-FFF2-40B4-BE49-F238E27FC236}">
                  <a16:creationId xmlns:a16="http://schemas.microsoft.com/office/drawing/2014/main" xmlns="" id="{A3AE9AE3-C15A-FEAE-357F-3B642BEA7E2F}"/>
                </a:ext>
              </a:extLst>
            </p:cNvPr>
            <p:cNvGrpSpPr/>
            <p:nvPr/>
          </p:nvGrpSpPr>
          <p:grpSpPr>
            <a:xfrm flipH="1">
              <a:off x="7906705" y="1721792"/>
              <a:ext cx="272369" cy="641130"/>
              <a:chOff x="798840" y="4023340"/>
              <a:chExt cx="103602" cy="243868"/>
            </a:xfrm>
          </p:grpSpPr>
          <p:sp>
            <p:nvSpPr>
              <p:cNvPr id="332" name="Google Shape;2931;p40">
                <a:extLst>
                  <a:ext uri="{FF2B5EF4-FFF2-40B4-BE49-F238E27FC236}">
                    <a16:creationId xmlns:a16="http://schemas.microsoft.com/office/drawing/2014/main" xmlns="" id="{EE703C09-49F9-3103-C270-9A8DF35E9710}"/>
                  </a:ext>
                </a:extLst>
              </p:cNvPr>
              <p:cNvSpPr/>
              <p:nvPr/>
            </p:nvSpPr>
            <p:spPr>
              <a:xfrm>
                <a:off x="854199" y="4096388"/>
                <a:ext cx="36102" cy="79521"/>
              </a:xfrm>
              <a:custGeom>
                <a:avLst/>
                <a:gdLst/>
                <a:ahLst/>
                <a:cxnLst/>
                <a:rect l="l" t="t" r="r" b="b"/>
                <a:pathLst>
                  <a:path w="898" h="1978" extrusionOk="0">
                    <a:moveTo>
                      <a:pt x="664" y="0"/>
                    </a:moveTo>
                    <a:cubicBezTo>
                      <a:pt x="666" y="3"/>
                      <a:pt x="667" y="5"/>
                      <a:pt x="668" y="8"/>
                    </a:cubicBezTo>
                    <a:lnTo>
                      <a:pt x="668" y="8"/>
                    </a:lnTo>
                    <a:cubicBezTo>
                      <a:pt x="667" y="5"/>
                      <a:pt x="666" y="3"/>
                      <a:pt x="664" y="0"/>
                    </a:cubicBezTo>
                    <a:close/>
                    <a:moveTo>
                      <a:pt x="668" y="8"/>
                    </a:moveTo>
                    <a:cubicBezTo>
                      <a:pt x="670" y="10"/>
                      <a:pt x="671" y="13"/>
                      <a:pt x="673" y="15"/>
                    </a:cubicBezTo>
                    <a:lnTo>
                      <a:pt x="673" y="15"/>
                    </a:lnTo>
                    <a:cubicBezTo>
                      <a:pt x="671" y="13"/>
                      <a:pt x="670" y="10"/>
                      <a:pt x="668" y="8"/>
                    </a:cubicBezTo>
                    <a:close/>
                    <a:moveTo>
                      <a:pt x="673" y="15"/>
                    </a:moveTo>
                    <a:cubicBezTo>
                      <a:pt x="673" y="15"/>
                      <a:pt x="673" y="15"/>
                      <a:pt x="673" y="15"/>
                    </a:cubicBezTo>
                    <a:lnTo>
                      <a:pt x="673" y="15"/>
                    </a:lnTo>
                    <a:cubicBezTo>
                      <a:pt x="673" y="15"/>
                      <a:pt x="673" y="15"/>
                      <a:pt x="673" y="15"/>
                    </a:cubicBezTo>
                    <a:cubicBezTo>
                      <a:pt x="673" y="15"/>
                      <a:pt x="673" y="15"/>
                      <a:pt x="673" y="15"/>
                    </a:cubicBezTo>
                    <a:close/>
                    <a:moveTo>
                      <a:pt x="673" y="15"/>
                    </a:moveTo>
                    <a:lnTo>
                      <a:pt x="673" y="15"/>
                    </a:lnTo>
                    <a:cubicBezTo>
                      <a:pt x="644" y="81"/>
                      <a:pt x="616" y="145"/>
                      <a:pt x="586" y="210"/>
                    </a:cubicBezTo>
                    <a:cubicBezTo>
                      <a:pt x="483" y="435"/>
                      <a:pt x="381" y="658"/>
                      <a:pt x="280" y="881"/>
                    </a:cubicBezTo>
                    <a:cubicBezTo>
                      <a:pt x="213" y="1030"/>
                      <a:pt x="146" y="1181"/>
                      <a:pt x="81" y="1330"/>
                    </a:cubicBezTo>
                    <a:cubicBezTo>
                      <a:pt x="54" y="1392"/>
                      <a:pt x="29" y="1455"/>
                      <a:pt x="0" y="1517"/>
                    </a:cubicBezTo>
                    <a:cubicBezTo>
                      <a:pt x="2" y="1522"/>
                      <a:pt x="4" y="1527"/>
                      <a:pt x="4" y="1533"/>
                    </a:cubicBezTo>
                    <a:cubicBezTo>
                      <a:pt x="10" y="1538"/>
                      <a:pt x="17" y="1545"/>
                      <a:pt x="24" y="1552"/>
                    </a:cubicBezTo>
                    <a:cubicBezTo>
                      <a:pt x="27" y="1552"/>
                      <a:pt x="29" y="1555"/>
                      <a:pt x="27" y="1559"/>
                    </a:cubicBezTo>
                    <a:cubicBezTo>
                      <a:pt x="25" y="1560"/>
                      <a:pt x="22" y="1562"/>
                      <a:pt x="20" y="1562"/>
                    </a:cubicBezTo>
                    <a:lnTo>
                      <a:pt x="12" y="1562"/>
                    </a:lnTo>
                    <a:cubicBezTo>
                      <a:pt x="52" y="1701"/>
                      <a:pt x="91" y="1840"/>
                      <a:pt x="129" y="1978"/>
                    </a:cubicBezTo>
                    <a:cubicBezTo>
                      <a:pt x="218" y="1736"/>
                      <a:pt x="324" y="1502"/>
                      <a:pt x="443" y="1273"/>
                    </a:cubicBezTo>
                    <a:cubicBezTo>
                      <a:pt x="522" y="1122"/>
                      <a:pt x="607" y="973"/>
                      <a:pt x="695" y="826"/>
                    </a:cubicBezTo>
                    <a:cubicBezTo>
                      <a:pt x="760" y="717"/>
                      <a:pt x="829" y="609"/>
                      <a:pt x="898" y="504"/>
                    </a:cubicBezTo>
                    <a:cubicBezTo>
                      <a:pt x="884" y="468"/>
                      <a:pt x="871" y="433"/>
                      <a:pt x="856" y="398"/>
                    </a:cubicBezTo>
                    <a:cubicBezTo>
                      <a:pt x="802" y="267"/>
                      <a:pt x="741" y="140"/>
                      <a:pt x="673" y="15"/>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932;p40">
                <a:extLst>
                  <a:ext uri="{FF2B5EF4-FFF2-40B4-BE49-F238E27FC236}">
                    <a16:creationId xmlns:a16="http://schemas.microsoft.com/office/drawing/2014/main" xmlns="" id="{7B8278AB-E3BE-A711-D760-72AC87C3FDC2}"/>
                  </a:ext>
                </a:extLst>
              </p:cNvPr>
              <p:cNvSpPr/>
              <p:nvPr/>
            </p:nvSpPr>
            <p:spPr>
              <a:xfrm>
                <a:off x="800529" y="4068125"/>
                <a:ext cx="37107" cy="38594"/>
              </a:xfrm>
              <a:custGeom>
                <a:avLst/>
                <a:gdLst/>
                <a:ahLst/>
                <a:cxnLst/>
                <a:rect l="l" t="t" r="r" b="b"/>
                <a:pathLst>
                  <a:path w="923" h="960" extrusionOk="0">
                    <a:moveTo>
                      <a:pt x="76" y="1"/>
                    </a:moveTo>
                    <a:cubicBezTo>
                      <a:pt x="47" y="138"/>
                      <a:pt x="22" y="286"/>
                      <a:pt x="2" y="442"/>
                    </a:cubicBezTo>
                    <a:cubicBezTo>
                      <a:pt x="2" y="450"/>
                      <a:pt x="0" y="458"/>
                      <a:pt x="0" y="467"/>
                    </a:cubicBezTo>
                    <a:lnTo>
                      <a:pt x="42" y="490"/>
                    </a:lnTo>
                    <a:cubicBezTo>
                      <a:pt x="262" y="608"/>
                      <a:pt x="483" y="722"/>
                      <a:pt x="703" y="839"/>
                    </a:cubicBezTo>
                    <a:cubicBezTo>
                      <a:pt x="758" y="868"/>
                      <a:pt x="812" y="898"/>
                      <a:pt x="866" y="928"/>
                    </a:cubicBezTo>
                    <a:lnTo>
                      <a:pt x="923" y="960"/>
                    </a:lnTo>
                    <a:cubicBezTo>
                      <a:pt x="896" y="861"/>
                      <a:pt x="867" y="760"/>
                      <a:pt x="839" y="660"/>
                    </a:cubicBezTo>
                    <a:cubicBezTo>
                      <a:pt x="815" y="569"/>
                      <a:pt x="790" y="479"/>
                      <a:pt x="767" y="388"/>
                    </a:cubicBezTo>
                    <a:cubicBezTo>
                      <a:pt x="751" y="381"/>
                      <a:pt x="738" y="373"/>
                      <a:pt x="725" y="366"/>
                    </a:cubicBezTo>
                    <a:cubicBezTo>
                      <a:pt x="585" y="292"/>
                      <a:pt x="445" y="219"/>
                      <a:pt x="307" y="141"/>
                    </a:cubicBezTo>
                    <a:cubicBezTo>
                      <a:pt x="228" y="96"/>
                      <a:pt x="151" y="49"/>
                      <a:pt x="7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933;p40">
                <a:extLst>
                  <a:ext uri="{FF2B5EF4-FFF2-40B4-BE49-F238E27FC236}">
                    <a16:creationId xmlns:a16="http://schemas.microsoft.com/office/drawing/2014/main" xmlns="" id="{14F064A3-312A-B2FC-22ED-D69AA8161418}"/>
                  </a:ext>
                </a:extLst>
              </p:cNvPr>
              <p:cNvSpPr/>
              <p:nvPr/>
            </p:nvSpPr>
            <p:spPr>
              <a:xfrm>
                <a:off x="804228" y="4049512"/>
                <a:ext cx="26212" cy="31599"/>
              </a:xfrm>
              <a:custGeom>
                <a:avLst/>
                <a:gdLst/>
                <a:ahLst/>
                <a:cxnLst/>
                <a:rect l="l" t="t" r="r" b="b"/>
                <a:pathLst>
                  <a:path w="652" h="786" extrusionOk="0">
                    <a:moveTo>
                      <a:pt x="101" y="1"/>
                    </a:moveTo>
                    <a:cubicBezTo>
                      <a:pt x="67" y="116"/>
                      <a:pt x="32" y="246"/>
                      <a:pt x="2" y="386"/>
                    </a:cubicBezTo>
                    <a:cubicBezTo>
                      <a:pt x="2" y="390"/>
                      <a:pt x="0" y="393"/>
                      <a:pt x="0" y="397"/>
                    </a:cubicBezTo>
                    <a:cubicBezTo>
                      <a:pt x="83" y="448"/>
                      <a:pt x="165" y="500"/>
                      <a:pt x="249" y="551"/>
                    </a:cubicBezTo>
                    <a:cubicBezTo>
                      <a:pt x="379" y="631"/>
                      <a:pt x="514" y="708"/>
                      <a:pt x="643" y="786"/>
                    </a:cubicBezTo>
                    <a:cubicBezTo>
                      <a:pt x="646" y="777"/>
                      <a:pt x="648" y="771"/>
                      <a:pt x="651" y="762"/>
                    </a:cubicBezTo>
                    <a:cubicBezTo>
                      <a:pt x="604" y="588"/>
                      <a:pt x="557" y="415"/>
                      <a:pt x="512" y="241"/>
                    </a:cubicBezTo>
                    <a:lnTo>
                      <a:pt x="485" y="227"/>
                    </a:lnTo>
                    <a:cubicBezTo>
                      <a:pt x="420" y="192"/>
                      <a:pt x="354" y="155"/>
                      <a:pt x="290" y="118"/>
                    </a:cubicBezTo>
                    <a:cubicBezTo>
                      <a:pt x="225" y="79"/>
                      <a:pt x="165" y="41"/>
                      <a:pt x="10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934;p40">
                <a:extLst>
                  <a:ext uri="{FF2B5EF4-FFF2-40B4-BE49-F238E27FC236}">
                    <a16:creationId xmlns:a16="http://schemas.microsoft.com/office/drawing/2014/main" xmlns="" id="{6FDBAECB-305C-0045-D15F-222407D514FD}"/>
                  </a:ext>
                </a:extLst>
              </p:cNvPr>
              <p:cNvSpPr/>
              <p:nvPr/>
            </p:nvSpPr>
            <p:spPr>
              <a:xfrm>
                <a:off x="798961" y="4089232"/>
                <a:ext cx="45670" cy="42655"/>
              </a:xfrm>
              <a:custGeom>
                <a:avLst/>
                <a:gdLst/>
                <a:ahLst/>
                <a:cxnLst/>
                <a:rect l="l" t="t" r="r" b="b"/>
                <a:pathLst>
                  <a:path w="1136" h="1061" extrusionOk="0">
                    <a:moveTo>
                      <a:pt x="32" y="1"/>
                    </a:moveTo>
                    <a:cubicBezTo>
                      <a:pt x="21" y="116"/>
                      <a:pt x="11" y="234"/>
                      <a:pt x="6" y="358"/>
                    </a:cubicBezTo>
                    <a:cubicBezTo>
                      <a:pt x="2" y="408"/>
                      <a:pt x="0" y="460"/>
                      <a:pt x="0" y="512"/>
                    </a:cubicBezTo>
                    <a:lnTo>
                      <a:pt x="0" y="531"/>
                    </a:lnTo>
                    <a:cubicBezTo>
                      <a:pt x="63" y="561"/>
                      <a:pt x="125" y="593"/>
                      <a:pt x="187" y="623"/>
                    </a:cubicBezTo>
                    <a:cubicBezTo>
                      <a:pt x="331" y="692"/>
                      <a:pt x="477" y="757"/>
                      <a:pt x="621" y="824"/>
                    </a:cubicBezTo>
                    <a:cubicBezTo>
                      <a:pt x="769" y="891"/>
                      <a:pt x="913" y="958"/>
                      <a:pt x="1057" y="1027"/>
                    </a:cubicBezTo>
                    <a:cubicBezTo>
                      <a:pt x="1082" y="1039"/>
                      <a:pt x="1109" y="1047"/>
                      <a:pt x="1136" y="1061"/>
                    </a:cubicBezTo>
                    <a:cubicBezTo>
                      <a:pt x="1084" y="876"/>
                      <a:pt x="1034" y="693"/>
                      <a:pt x="983" y="510"/>
                    </a:cubicBezTo>
                    <a:cubicBezTo>
                      <a:pt x="973" y="507"/>
                      <a:pt x="965" y="500"/>
                      <a:pt x="957" y="497"/>
                    </a:cubicBezTo>
                    <a:cubicBezTo>
                      <a:pt x="876" y="460"/>
                      <a:pt x="797" y="418"/>
                      <a:pt x="718" y="378"/>
                    </a:cubicBezTo>
                    <a:cubicBezTo>
                      <a:pt x="640" y="336"/>
                      <a:pt x="561" y="294"/>
                      <a:pt x="484" y="252"/>
                    </a:cubicBezTo>
                    <a:cubicBezTo>
                      <a:pt x="333" y="170"/>
                      <a:pt x="182" y="88"/>
                      <a:pt x="3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2935;p40">
                <a:extLst>
                  <a:ext uri="{FF2B5EF4-FFF2-40B4-BE49-F238E27FC236}">
                    <a16:creationId xmlns:a16="http://schemas.microsoft.com/office/drawing/2014/main" xmlns="" id="{1D15F505-1D48-0C91-17AB-B18171777FA9}"/>
                  </a:ext>
                </a:extLst>
              </p:cNvPr>
              <p:cNvSpPr/>
              <p:nvPr/>
            </p:nvSpPr>
            <p:spPr>
              <a:xfrm>
                <a:off x="798840" y="4113232"/>
                <a:ext cx="102918" cy="153976"/>
              </a:xfrm>
              <a:custGeom>
                <a:avLst/>
                <a:gdLst/>
                <a:ahLst/>
                <a:cxnLst/>
                <a:rect l="l" t="t" r="r" b="b"/>
                <a:pathLst>
                  <a:path w="2560" h="3830" extrusionOk="0">
                    <a:moveTo>
                      <a:pt x="531" y="2225"/>
                    </a:moveTo>
                    <a:cubicBezTo>
                      <a:pt x="537" y="2236"/>
                      <a:pt x="543" y="2247"/>
                      <a:pt x="548" y="2257"/>
                    </a:cubicBezTo>
                    <a:lnTo>
                      <a:pt x="548" y="2257"/>
                    </a:lnTo>
                    <a:cubicBezTo>
                      <a:pt x="543" y="2246"/>
                      <a:pt x="537" y="2236"/>
                      <a:pt x="531" y="2225"/>
                    </a:cubicBezTo>
                    <a:close/>
                    <a:moveTo>
                      <a:pt x="2" y="1"/>
                    </a:moveTo>
                    <a:lnTo>
                      <a:pt x="2" y="1"/>
                    </a:lnTo>
                    <a:cubicBezTo>
                      <a:pt x="0" y="425"/>
                      <a:pt x="54" y="849"/>
                      <a:pt x="161" y="1260"/>
                    </a:cubicBezTo>
                    <a:cubicBezTo>
                      <a:pt x="258" y="1630"/>
                      <a:pt x="386" y="1950"/>
                      <a:pt x="531" y="2225"/>
                    </a:cubicBezTo>
                    <a:lnTo>
                      <a:pt x="531" y="2225"/>
                    </a:lnTo>
                    <a:cubicBezTo>
                      <a:pt x="529" y="2220"/>
                      <a:pt x="526" y="2214"/>
                      <a:pt x="523" y="2208"/>
                    </a:cubicBezTo>
                    <a:lnTo>
                      <a:pt x="523" y="2208"/>
                    </a:lnTo>
                    <a:cubicBezTo>
                      <a:pt x="698" y="2253"/>
                      <a:pt x="871" y="2297"/>
                      <a:pt x="1047" y="2339"/>
                    </a:cubicBezTo>
                    <a:cubicBezTo>
                      <a:pt x="1233" y="2384"/>
                      <a:pt x="1419" y="2426"/>
                      <a:pt x="1609" y="2461"/>
                    </a:cubicBezTo>
                    <a:cubicBezTo>
                      <a:pt x="1641" y="2465"/>
                      <a:pt x="1674" y="2471"/>
                      <a:pt x="1708" y="2480"/>
                    </a:cubicBezTo>
                    <a:lnTo>
                      <a:pt x="1711" y="2481"/>
                    </a:lnTo>
                    <a:cubicBezTo>
                      <a:pt x="1686" y="2404"/>
                      <a:pt x="1662" y="2327"/>
                      <a:pt x="1639" y="2250"/>
                    </a:cubicBezTo>
                    <a:cubicBezTo>
                      <a:pt x="1625" y="2208"/>
                      <a:pt x="1614" y="2164"/>
                      <a:pt x="1600" y="2122"/>
                    </a:cubicBezTo>
                    <a:lnTo>
                      <a:pt x="1595" y="2122"/>
                    </a:lnTo>
                    <a:cubicBezTo>
                      <a:pt x="1592" y="2122"/>
                      <a:pt x="1589" y="2122"/>
                      <a:pt x="1585" y="2121"/>
                    </a:cubicBezTo>
                    <a:cubicBezTo>
                      <a:pt x="1543" y="2111"/>
                      <a:pt x="1505" y="2101"/>
                      <a:pt x="1464" y="2087"/>
                    </a:cubicBezTo>
                    <a:cubicBezTo>
                      <a:pt x="1100" y="1980"/>
                      <a:pt x="745" y="1851"/>
                      <a:pt x="381" y="1745"/>
                    </a:cubicBezTo>
                    <a:lnTo>
                      <a:pt x="309" y="1723"/>
                    </a:lnTo>
                    <a:lnTo>
                      <a:pt x="297" y="1691"/>
                    </a:lnTo>
                    <a:lnTo>
                      <a:pt x="297" y="1691"/>
                    </a:lnTo>
                    <a:cubicBezTo>
                      <a:pt x="339" y="1700"/>
                      <a:pt x="381" y="1710"/>
                      <a:pt x="421" y="1720"/>
                    </a:cubicBezTo>
                    <a:cubicBezTo>
                      <a:pt x="523" y="1747"/>
                      <a:pt x="624" y="1777"/>
                      <a:pt x="725" y="1807"/>
                    </a:cubicBezTo>
                    <a:cubicBezTo>
                      <a:pt x="995" y="1891"/>
                      <a:pt x="1265" y="1982"/>
                      <a:pt x="1537" y="2062"/>
                    </a:cubicBezTo>
                    <a:cubicBezTo>
                      <a:pt x="1553" y="2067"/>
                      <a:pt x="1572" y="2069"/>
                      <a:pt x="1587" y="2075"/>
                    </a:cubicBezTo>
                    <a:cubicBezTo>
                      <a:pt x="1547" y="1938"/>
                      <a:pt x="1508" y="1800"/>
                      <a:pt x="1469" y="1663"/>
                    </a:cubicBezTo>
                    <a:cubicBezTo>
                      <a:pt x="1422" y="1663"/>
                      <a:pt x="1379" y="1634"/>
                      <a:pt x="1334" y="1621"/>
                    </a:cubicBezTo>
                    <a:cubicBezTo>
                      <a:pt x="988" y="1520"/>
                      <a:pt x="643" y="1421"/>
                      <a:pt x="295" y="1334"/>
                    </a:cubicBezTo>
                    <a:lnTo>
                      <a:pt x="175" y="1304"/>
                    </a:lnTo>
                    <a:cubicBezTo>
                      <a:pt x="171" y="1291"/>
                      <a:pt x="168" y="1280"/>
                      <a:pt x="165" y="1267"/>
                    </a:cubicBezTo>
                    <a:lnTo>
                      <a:pt x="165" y="1267"/>
                    </a:lnTo>
                    <a:lnTo>
                      <a:pt x="185" y="1272"/>
                    </a:lnTo>
                    <a:cubicBezTo>
                      <a:pt x="352" y="1306"/>
                      <a:pt x="520" y="1348"/>
                      <a:pt x="686" y="1391"/>
                    </a:cubicBezTo>
                    <a:cubicBezTo>
                      <a:pt x="934" y="1455"/>
                      <a:pt x="1183" y="1524"/>
                      <a:pt x="1427" y="1601"/>
                    </a:cubicBezTo>
                    <a:cubicBezTo>
                      <a:pt x="1436" y="1602"/>
                      <a:pt x="1444" y="1604"/>
                      <a:pt x="1453" y="1606"/>
                    </a:cubicBezTo>
                    <a:cubicBezTo>
                      <a:pt x="1409" y="1450"/>
                      <a:pt x="1367" y="1294"/>
                      <a:pt x="1325" y="1138"/>
                    </a:cubicBezTo>
                    <a:cubicBezTo>
                      <a:pt x="1166" y="1089"/>
                      <a:pt x="1008" y="1036"/>
                      <a:pt x="852" y="977"/>
                    </a:cubicBezTo>
                    <a:cubicBezTo>
                      <a:pt x="604" y="883"/>
                      <a:pt x="357" y="784"/>
                      <a:pt x="113" y="682"/>
                    </a:cubicBezTo>
                    <a:lnTo>
                      <a:pt x="44" y="651"/>
                    </a:lnTo>
                    <a:cubicBezTo>
                      <a:pt x="42" y="633"/>
                      <a:pt x="39" y="613"/>
                      <a:pt x="37" y="594"/>
                    </a:cubicBezTo>
                    <a:lnTo>
                      <a:pt x="37" y="594"/>
                    </a:lnTo>
                    <a:cubicBezTo>
                      <a:pt x="81" y="610"/>
                      <a:pt x="126" y="626"/>
                      <a:pt x="170" y="643"/>
                    </a:cubicBezTo>
                    <a:cubicBezTo>
                      <a:pt x="498" y="769"/>
                      <a:pt x="825" y="906"/>
                      <a:pt x="1154" y="1029"/>
                    </a:cubicBezTo>
                    <a:lnTo>
                      <a:pt x="1310" y="1086"/>
                    </a:lnTo>
                    <a:cubicBezTo>
                      <a:pt x="1288" y="1012"/>
                      <a:pt x="1268" y="937"/>
                      <a:pt x="1248" y="863"/>
                    </a:cubicBezTo>
                    <a:cubicBezTo>
                      <a:pt x="1218" y="752"/>
                      <a:pt x="1186" y="641"/>
                      <a:pt x="1156" y="531"/>
                    </a:cubicBezTo>
                    <a:cubicBezTo>
                      <a:pt x="1142" y="526"/>
                      <a:pt x="1131" y="519"/>
                      <a:pt x="1119" y="514"/>
                    </a:cubicBezTo>
                    <a:cubicBezTo>
                      <a:pt x="996" y="465"/>
                      <a:pt x="872" y="413"/>
                      <a:pt x="750" y="360"/>
                    </a:cubicBezTo>
                    <a:cubicBezTo>
                      <a:pt x="626" y="306"/>
                      <a:pt x="505" y="252"/>
                      <a:pt x="384" y="194"/>
                    </a:cubicBezTo>
                    <a:cubicBezTo>
                      <a:pt x="255" y="133"/>
                      <a:pt x="126" y="68"/>
                      <a:pt x="2" y="1"/>
                    </a:cubicBezTo>
                    <a:close/>
                    <a:moveTo>
                      <a:pt x="2560" y="2230"/>
                    </a:moveTo>
                    <a:lnTo>
                      <a:pt x="2560" y="2230"/>
                    </a:lnTo>
                    <a:cubicBezTo>
                      <a:pt x="2503" y="2364"/>
                      <a:pt x="2444" y="2500"/>
                      <a:pt x="2390" y="2637"/>
                    </a:cubicBezTo>
                    <a:cubicBezTo>
                      <a:pt x="2301" y="2862"/>
                      <a:pt x="2221" y="3090"/>
                      <a:pt x="2157" y="3317"/>
                    </a:cubicBezTo>
                    <a:cubicBezTo>
                      <a:pt x="2154" y="3333"/>
                      <a:pt x="2149" y="3349"/>
                      <a:pt x="2142" y="3364"/>
                    </a:cubicBezTo>
                    <a:cubicBezTo>
                      <a:pt x="2139" y="3370"/>
                      <a:pt x="2132" y="3377"/>
                      <a:pt x="2124" y="3382"/>
                    </a:cubicBezTo>
                    <a:cubicBezTo>
                      <a:pt x="2173" y="3495"/>
                      <a:pt x="2223" y="3606"/>
                      <a:pt x="2271" y="3719"/>
                    </a:cubicBezTo>
                    <a:lnTo>
                      <a:pt x="2271" y="3719"/>
                    </a:lnTo>
                    <a:cubicBezTo>
                      <a:pt x="2276" y="3680"/>
                      <a:pt x="2282" y="3642"/>
                      <a:pt x="2288" y="3603"/>
                    </a:cubicBezTo>
                    <a:cubicBezTo>
                      <a:pt x="2291" y="3580"/>
                      <a:pt x="2296" y="3555"/>
                      <a:pt x="2300" y="3531"/>
                    </a:cubicBezTo>
                    <a:cubicBezTo>
                      <a:pt x="2318" y="3434"/>
                      <a:pt x="2342" y="3338"/>
                      <a:pt x="2367" y="3241"/>
                    </a:cubicBezTo>
                    <a:lnTo>
                      <a:pt x="2404" y="3094"/>
                    </a:lnTo>
                    <a:cubicBezTo>
                      <a:pt x="2424" y="3018"/>
                      <a:pt x="2442" y="2941"/>
                      <a:pt x="2461" y="2860"/>
                    </a:cubicBezTo>
                    <a:cubicBezTo>
                      <a:pt x="2474" y="2807"/>
                      <a:pt x="2486" y="2751"/>
                      <a:pt x="2496" y="2694"/>
                    </a:cubicBezTo>
                    <a:cubicBezTo>
                      <a:pt x="2508" y="2637"/>
                      <a:pt x="2518" y="2577"/>
                      <a:pt x="2528" y="2517"/>
                    </a:cubicBezTo>
                    <a:cubicBezTo>
                      <a:pt x="2531" y="2485"/>
                      <a:pt x="2536" y="2453"/>
                      <a:pt x="2541" y="2421"/>
                    </a:cubicBezTo>
                    <a:cubicBezTo>
                      <a:pt x="2548" y="2361"/>
                      <a:pt x="2555" y="2295"/>
                      <a:pt x="2560" y="2230"/>
                    </a:cubicBezTo>
                    <a:close/>
                    <a:moveTo>
                      <a:pt x="548" y="2257"/>
                    </a:moveTo>
                    <a:cubicBezTo>
                      <a:pt x="1226" y="3514"/>
                      <a:pt x="2261" y="3830"/>
                      <a:pt x="2261" y="3830"/>
                    </a:cubicBezTo>
                    <a:cubicBezTo>
                      <a:pt x="2261" y="3830"/>
                      <a:pt x="2261" y="3830"/>
                      <a:pt x="2261" y="3829"/>
                    </a:cubicBezTo>
                    <a:lnTo>
                      <a:pt x="2261" y="3829"/>
                    </a:lnTo>
                    <a:cubicBezTo>
                      <a:pt x="2262" y="3830"/>
                      <a:pt x="2263" y="3830"/>
                      <a:pt x="2263" y="3830"/>
                    </a:cubicBezTo>
                    <a:cubicBezTo>
                      <a:pt x="2264" y="3793"/>
                      <a:pt x="2268" y="3758"/>
                      <a:pt x="2273" y="3723"/>
                    </a:cubicBezTo>
                    <a:cubicBezTo>
                      <a:pt x="2272" y="3721"/>
                      <a:pt x="2272" y="3720"/>
                      <a:pt x="2271" y="3719"/>
                    </a:cubicBezTo>
                    <a:lnTo>
                      <a:pt x="2271" y="3719"/>
                    </a:lnTo>
                    <a:cubicBezTo>
                      <a:pt x="2267" y="3755"/>
                      <a:pt x="2264" y="3792"/>
                      <a:pt x="2261" y="3829"/>
                    </a:cubicBezTo>
                    <a:lnTo>
                      <a:pt x="2261" y="3829"/>
                    </a:lnTo>
                    <a:cubicBezTo>
                      <a:pt x="2258" y="3828"/>
                      <a:pt x="2248" y="3825"/>
                      <a:pt x="2234" y="3820"/>
                    </a:cubicBezTo>
                    <a:cubicBezTo>
                      <a:pt x="2211" y="3766"/>
                      <a:pt x="2189" y="3712"/>
                      <a:pt x="2165" y="3659"/>
                    </a:cubicBezTo>
                    <a:cubicBezTo>
                      <a:pt x="2134" y="3590"/>
                      <a:pt x="2103" y="3520"/>
                      <a:pt x="2073" y="3449"/>
                    </a:cubicBezTo>
                    <a:cubicBezTo>
                      <a:pt x="2070" y="3451"/>
                      <a:pt x="2068" y="3453"/>
                      <a:pt x="2065" y="3453"/>
                    </a:cubicBezTo>
                    <a:cubicBezTo>
                      <a:pt x="2064" y="3453"/>
                      <a:pt x="2063" y="3453"/>
                      <a:pt x="2062" y="3453"/>
                    </a:cubicBezTo>
                    <a:cubicBezTo>
                      <a:pt x="2059" y="3453"/>
                      <a:pt x="2055" y="3452"/>
                      <a:pt x="2051" y="3451"/>
                    </a:cubicBezTo>
                    <a:cubicBezTo>
                      <a:pt x="1947" y="3437"/>
                      <a:pt x="1843" y="3417"/>
                      <a:pt x="1741" y="3390"/>
                    </a:cubicBezTo>
                    <a:cubicBezTo>
                      <a:pt x="1637" y="3362"/>
                      <a:pt x="1531" y="3330"/>
                      <a:pt x="1427" y="3297"/>
                    </a:cubicBezTo>
                    <a:cubicBezTo>
                      <a:pt x="1399" y="3286"/>
                      <a:pt x="1370" y="3275"/>
                      <a:pt x="1340" y="3265"/>
                    </a:cubicBezTo>
                    <a:cubicBezTo>
                      <a:pt x="1308" y="3236"/>
                      <a:pt x="1278" y="3208"/>
                      <a:pt x="1245" y="3177"/>
                    </a:cubicBezTo>
                    <a:lnTo>
                      <a:pt x="1245" y="3177"/>
                    </a:lnTo>
                    <a:lnTo>
                      <a:pt x="1479" y="3250"/>
                    </a:lnTo>
                    <a:cubicBezTo>
                      <a:pt x="1644" y="3302"/>
                      <a:pt x="1812" y="3345"/>
                      <a:pt x="1981" y="3379"/>
                    </a:cubicBezTo>
                    <a:cubicBezTo>
                      <a:pt x="2003" y="3384"/>
                      <a:pt x="2025" y="3382"/>
                      <a:pt x="2045" y="3385"/>
                    </a:cubicBezTo>
                    <a:cubicBezTo>
                      <a:pt x="2013" y="3310"/>
                      <a:pt x="1981" y="3234"/>
                      <a:pt x="1951" y="3159"/>
                    </a:cubicBezTo>
                    <a:cubicBezTo>
                      <a:pt x="1931" y="3107"/>
                      <a:pt x="1912" y="3057"/>
                      <a:pt x="1892" y="3005"/>
                    </a:cubicBezTo>
                    <a:cubicBezTo>
                      <a:pt x="1875" y="3006"/>
                      <a:pt x="1857" y="3008"/>
                      <a:pt x="1840" y="3008"/>
                    </a:cubicBezTo>
                    <a:cubicBezTo>
                      <a:pt x="1828" y="3008"/>
                      <a:pt x="1817" y="3006"/>
                      <a:pt x="1807" y="3005"/>
                    </a:cubicBezTo>
                    <a:cubicBezTo>
                      <a:pt x="1659" y="2986"/>
                      <a:pt x="1511" y="2954"/>
                      <a:pt x="1364" y="2924"/>
                    </a:cubicBezTo>
                    <a:cubicBezTo>
                      <a:pt x="1216" y="2894"/>
                      <a:pt x="1070" y="2862"/>
                      <a:pt x="924" y="2825"/>
                    </a:cubicBezTo>
                    <a:cubicBezTo>
                      <a:pt x="908" y="2805"/>
                      <a:pt x="892" y="2785"/>
                      <a:pt x="876" y="2765"/>
                    </a:cubicBezTo>
                    <a:lnTo>
                      <a:pt x="876" y="2765"/>
                    </a:lnTo>
                    <a:cubicBezTo>
                      <a:pt x="1178" y="2832"/>
                      <a:pt x="1483" y="2897"/>
                      <a:pt x="1785" y="2951"/>
                    </a:cubicBezTo>
                    <a:cubicBezTo>
                      <a:pt x="1808" y="2954"/>
                      <a:pt x="1832" y="2959"/>
                      <a:pt x="1854" y="2966"/>
                    </a:cubicBezTo>
                    <a:cubicBezTo>
                      <a:pt x="1864" y="2968"/>
                      <a:pt x="1872" y="2971"/>
                      <a:pt x="1880" y="2976"/>
                    </a:cubicBezTo>
                    <a:cubicBezTo>
                      <a:pt x="1825" y="2824"/>
                      <a:pt x="1771" y="2671"/>
                      <a:pt x="1723" y="2517"/>
                    </a:cubicBezTo>
                    <a:cubicBezTo>
                      <a:pt x="1714" y="2518"/>
                      <a:pt x="1706" y="2520"/>
                      <a:pt x="1698" y="2520"/>
                    </a:cubicBezTo>
                    <a:lnTo>
                      <a:pt x="1687" y="2520"/>
                    </a:lnTo>
                    <a:cubicBezTo>
                      <a:pt x="1600" y="2512"/>
                      <a:pt x="1513" y="2500"/>
                      <a:pt x="1427" y="2485"/>
                    </a:cubicBezTo>
                    <a:cubicBezTo>
                      <a:pt x="1342" y="2471"/>
                      <a:pt x="1256" y="2453"/>
                      <a:pt x="1173" y="2434"/>
                    </a:cubicBezTo>
                    <a:cubicBezTo>
                      <a:pt x="1058" y="2409"/>
                      <a:pt x="946" y="2381"/>
                      <a:pt x="835" y="2351"/>
                    </a:cubicBezTo>
                    <a:cubicBezTo>
                      <a:pt x="740" y="2324"/>
                      <a:pt x="646" y="2295"/>
                      <a:pt x="554" y="2267"/>
                    </a:cubicBezTo>
                    <a:cubicBezTo>
                      <a:pt x="552" y="2263"/>
                      <a:pt x="550" y="2260"/>
                      <a:pt x="548" y="2257"/>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2936;p40">
                <a:extLst>
                  <a:ext uri="{FF2B5EF4-FFF2-40B4-BE49-F238E27FC236}">
                    <a16:creationId xmlns:a16="http://schemas.microsoft.com/office/drawing/2014/main" xmlns="" id="{F15C8C0E-2371-454D-F906-D78529798DE2}"/>
                  </a:ext>
                </a:extLst>
              </p:cNvPr>
              <p:cNvSpPr/>
              <p:nvPr/>
            </p:nvSpPr>
            <p:spPr>
              <a:xfrm>
                <a:off x="876351" y="4176752"/>
                <a:ext cx="26091" cy="70314"/>
              </a:xfrm>
              <a:custGeom>
                <a:avLst/>
                <a:gdLst/>
                <a:ahLst/>
                <a:cxnLst/>
                <a:rect l="l" t="t" r="r" b="b"/>
                <a:pathLst>
                  <a:path w="649" h="1749" extrusionOk="0">
                    <a:moveTo>
                      <a:pt x="633" y="1"/>
                    </a:moveTo>
                    <a:cubicBezTo>
                      <a:pt x="622" y="22"/>
                      <a:pt x="610" y="44"/>
                      <a:pt x="598" y="66"/>
                    </a:cubicBezTo>
                    <a:cubicBezTo>
                      <a:pt x="513" y="222"/>
                      <a:pt x="430" y="378"/>
                      <a:pt x="352" y="536"/>
                    </a:cubicBezTo>
                    <a:cubicBezTo>
                      <a:pt x="231" y="776"/>
                      <a:pt x="128" y="1020"/>
                      <a:pt x="33" y="1264"/>
                    </a:cubicBezTo>
                    <a:cubicBezTo>
                      <a:pt x="30" y="1274"/>
                      <a:pt x="24" y="1285"/>
                      <a:pt x="19" y="1296"/>
                    </a:cubicBezTo>
                    <a:cubicBezTo>
                      <a:pt x="13" y="1304"/>
                      <a:pt x="8" y="1312"/>
                      <a:pt x="1" y="1321"/>
                    </a:cubicBezTo>
                    <a:cubicBezTo>
                      <a:pt x="28" y="1398"/>
                      <a:pt x="58" y="1475"/>
                      <a:pt x="90" y="1550"/>
                    </a:cubicBezTo>
                    <a:cubicBezTo>
                      <a:pt x="115" y="1618"/>
                      <a:pt x="144" y="1683"/>
                      <a:pt x="172" y="1748"/>
                    </a:cubicBezTo>
                    <a:cubicBezTo>
                      <a:pt x="172" y="1747"/>
                      <a:pt x="172" y="1745"/>
                      <a:pt x="174" y="1743"/>
                    </a:cubicBezTo>
                    <a:cubicBezTo>
                      <a:pt x="221" y="1567"/>
                      <a:pt x="278" y="1396"/>
                      <a:pt x="345" y="1227"/>
                    </a:cubicBezTo>
                    <a:cubicBezTo>
                      <a:pt x="427" y="1009"/>
                      <a:pt x="519" y="791"/>
                      <a:pt x="615" y="578"/>
                    </a:cubicBezTo>
                    <a:cubicBezTo>
                      <a:pt x="623" y="559"/>
                      <a:pt x="632" y="542"/>
                      <a:pt x="640" y="524"/>
                    </a:cubicBezTo>
                    <a:cubicBezTo>
                      <a:pt x="648" y="350"/>
                      <a:pt x="645" y="175"/>
                      <a:pt x="633"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2937;p40">
                <a:extLst>
                  <a:ext uri="{FF2B5EF4-FFF2-40B4-BE49-F238E27FC236}">
                    <a16:creationId xmlns:a16="http://schemas.microsoft.com/office/drawing/2014/main" xmlns="" id="{A5DF05FE-D1AD-E58A-AAA0-5878E8DAE468}"/>
                  </a:ext>
                </a:extLst>
              </p:cNvPr>
              <p:cNvSpPr/>
              <p:nvPr/>
            </p:nvSpPr>
            <p:spPr>
              <a:xfrm>
                <a:off x="867868" y="4148892"/>
                <a:ext cx="33770" cy="78475"/>
              </a:xfrm>
              <a:custGeom>
                <a:avLst/>
                <a:gdLst/>
                <a:ahLst/>
                <a:cxnLst/>
                <a:rect l="l" t="t" r="r" b="b"/>
                <a:pathLst>
                  <a:path w="840" h="1952" extrusionOk="0">
                    <a:moveTo>
                      <a:pt x="762" y="1"/>
                    </a:moveTo>
                    <a:cubicBezTo>
                      <a:pt x="653" y="185"/>
                      <a:pt x="546" y="368"/>
                      <a:pt x="442" y="554"/>
                    </a:cubicBezTo>
                    <a:cubicBezTo>
                      <a:pt x="378" y="669"/>
                      <a:pt x="316" y="784"/>
                      <a:pt x="254" y="900"/>
                    </a:cubicBezTo>
                    <a:cubicBezTo>
                      <a:pt x="192" y="1016"/>
                      <a:pt x="131" y="1133"/>
                      <a:pt x="71" y="1251"/>
                    </a:cubicBezTo>
                    <a:cubicBezTo>
                      <a:pt x="48" y="1297"/>
                      <a:pt x="26" y="1344"/>
                      <a:pt x="1" y="1391"/>
                    </a:cubicBezTo>
                    <a:cubicBezTo>
                      <a:pt x="59" y="1579"/>
                      <a:pt x="123" y="1767"/>
                      <a:pt x="190" y="1952"/>
                    </a:cubicBezTo>
                    <a:lnTo>
                      <a:pt x="194" y="1938"/>
                    </a:lnTo>
                    <a:cubicBezTo>
                      <a:pt x="272" y="1687"/>
                      <a:pt x="386" y="1443"/>
                      <a:pt x="506" y="1202"/>
                    </a:cubicBezTo>
                    <a:cubicBezTo>
                      <a:pt x="584" y="1043"/>
                      <a:pt x="670" y="885"/>
                      <a:pt x="757" y="731"/>
                    </a:cubicBezTo>
                    <a:cubicBezTo>
                      <a:pt x="784" y="684"/>
                      <a:pt x="812" y="638"/>
                      <a:pt x="839" y="591"/>
                    </a:cubicBezTo>
                    <a:cubicBezTo>
                      <a:pt x="824" y="412"/>
                      <a:pt x="799" y="217"/>
                      <a:pt x="76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2938;p40">
                <a:extLst>
                  <a:ext uri="{FF2B5EF4-FFF2-40B4-BE49-F238E27FC236}">
                    <a16:creationId xmlns:a16="http://schemas.microsoft.com/office/drawing/2014/main" xmlns="" id="{765EC091-49E3-86C3-8139-F965D0450309}"/>
                  </a:ext>
                </a:extLst>
              </p:cNvPr>
              <p:cNvSpPr/>
              <p:nvPr/>
            </p:nvSpPr>
            <p:spPr>
              <a:xfrm>
                <a:off x="809132" y="4025511"/>
                <a:ext cx="15076" cy="31398"/>
              </a:xfrm>
              <a:custGeom>
                <a:avLst/>
                <a:gdLst/>
                <a:ahLst/>
                <a:cxnLst/>
                <a:rect l="l" t="t" r="r" b="b"/>
                <a:pathLst>
                  <a:path w="375" h="781" extrusionOk="0">
                    <a:moveTo>
                      <a:pt x="195" y="1"/>
                    </a:moveTo>
                    <a:cubicBezTo>
                      <a:pt x="120" y="172"/>
                      <a:pt x="54" y="346"/>
                      <a:pt x="1" y="526"/>
                    </a:cubicBezTo>
                    <a:cubicBezTo>
                      <a:pt x="41" y="551"/>
                      <a:pt x="81" y="578"/>
                      <a:pt x="122" y="604"/>
                    </a:cubicBezTo>
                    <a:cubicBezTo>
                      <a:pt x="207" y="661"/>
                      <a:pt x="291" y="720"/>
                      <a:pt x="375" y="780"/>
                    </a:cubicBezTo>
                    <a:cubicBezTo>
                      <a:pt x="324" y="574"/>
                      <a:pt x="284" y="363"/>
                      <a:pt x="234" y="157"/>
                    </a:cubicBezTo>
                    <a:cubicBezTo>
                      <a:pt x="222" y="105"/>
                      <a:pt x="209" y="53"/>
                      <a:pt x="19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2939;p40">
                <a:extLst>
                  <a:ext uri="{FF2B5EF4-FFF2-40B4-BE49-F238E27FC236}">
                    <a16:creationId xmlns:a16="http://schemas.microsoft.com/office/drawing/2014/main" xmlns="" id="{8FCDDB7F-11DE-2933-46D3-97D328DBEED3}"/>
                  </a:ext>
                </a:extLst>
              </p:cNvPr>
              <p:cNvSpPr/>
              <p:nvPr/>
            </p:nvSpPr>
            <p:spPr>
              <a:xfrm>
                <a:off x="817896" y="4023340"/>
                <a:ext cx="12865" cy="30112"/>
              </a:xfrm>
              <a:custGeom>
                <a:avLst/>
                <a:gdLst/>
                <a:ahLst/>
                <a:cxnLst/>
                <a:rect l="l" t="t" r="r" b="b"/>
                <a:pathLst>
                  <a:path w="320" h="749" extrusionOk="0">
                    <a:moveTo>
                      <a:pt x="2" y="1"/>
                    </a:moveTo>
                    <a:cubicBezTo>
                      <a:pt x="2" y="1"/>
                      <a:pt x="2" y="3"/>
                      <a:pt x="1" y="6"/>
                    </a:cubicBezTo>
                    <a:cubicBezTo>
                      <a:pt x="8" y="33"/>
                      <a:pt x="14" y="61"/>
                      <a:pt x="23" y="88"/>
                    </a:cubicBezTo>
                    <a:cubicBezTo>
                      <a:pt x="83" y="308"/>
                      <a:pt x="127" y="529"/>
                      <a:pt x="182" y="749"/>
                    </a:cubicBezTo>
                    <a:cubicBezTo>
                      <a:pt x="199" y="660"/>
                      <a:pt x="229" y="573"/>
                      <a:pt x="252" y="486"/>
                    </a:cubicBezTo>
                    <a:cubicBezTo>
                      <a:pt x="274" y="413"/>
                      <a:pt x="296" y="343"/>
                      <a:pt x="319" y="271"/>
                    </a:cubicBezTo>
                    <a:cubicBezTo>
                      <a:pt x="130" y="98"/>
                      <a:pt x="2" y="1"/>
                      <a:pt x="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2940;p40">
                <a:extLst>
                  <a:ext uri="{FF2B5EF4-FFF2-40B4-BE49-F238E27FC236}">
                    <a16:creationId xmlns:a16="http://schemas.microsoft.com/office/drawing/2014/main" xmlns="" id="{E7A51F19-7A0A-49E2-4FC3-68D271580DDB}"/>
                  </a:ext>
                </a:extLst>
              </p:cNvPr>
              <p:cNvSpPr/>
              <p:nvPr/>
            </p:nvSpPr>
            <p:spPr>
              <a:xfrm>
                <a:off x="860270" y="4118700"/>
                <a:ext cx="37911" cy="83380"/>
              </a:xfrm>
              <a:custGeom>
                <a:avLst/>
                <a:gdLst/>
                <a:ahLst/>
                <a:cxnLst/>
                <a:rect l="l" t="t" r="r" b="b"/>
                <a:pathLst>
                  <a:path w="943" h="2074" extrusionOk="0">
                    <a:moveTo>
                      <a:pt x="767" y="1"/>
                    </a:moveTo>
                    <a:cubicBezTo>
                      <a:pt x="654" y="183"/>
                      <a:pt x="545" y="368"/>
                      <a:pt x="443" y="557"/>
                    </a:cubicBezTo>
                    <a:cubicBezTo>
                      <a:pt x="289" y="836"/>
                      <a:pt x="151" y="1124"/>
                      <a:pt x="32" y="1420"/>
                    </a:cubicBezTo>
                    <a:cubicBezTo>
                      <a:pt x="22" y="1446"/>
                      <a:pt x="10" y="1473"/>
                      <a:pt x="0" y="1498"/>
                    </a:cubicBezTo>
                    <a:cubicBezTo>
                      <a:pt x="54" y="1691"/>
                      <a:pt x="109" y="1882"/>
                      <a:pt x="168" y="2074"/>
                    </a:cubicBezTo>
                    <a:cubicBezTo>
                      <a:pt x="247" y="1899"/>
                      <a:pt x="331" y="1731"/>
                      <a:pt x="421" y="1565"/>
                    </a:cubicBezTo>
                    <a:cubicBezTo>
                      <a:pt x="579" y="1277"/>
                      <a:pt x="755" y="1000"/>
                      <a:pt x="933" y="718"/>
                    </a:cubicBezTo>
                    <a:cubicBezTo>
                      <a:pt x="934" y="715"/>
                      <a:pt x="938" y="712"/>
                      <a:pt x="943" y="712"/>
                    </a:cubicBezTo>
                    <a:cubicBezTo>
                      <a:pt x="924" y="613"/>
                      <a:pt x="906" y="512"/>
                      <a:pt x="882" y="405"/>
                    </a:cubicBezTo>
                    <a:cubicBezTo>
                      <a:pt x="854" y="269"/>
                      <a:pt x="814" y="133"/>
                      <a:pt x="76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2941;p40">
                <a:extLst>
                  <a:ext uri="{FF2B5EF4-FFF2-40B4-BE49-F238E27FC236}">
                    <a16:creationId xmlns:a16="http://schemas.microsoft.com/office/drawing/2014/main" xmlns="" id="{45E0C95A-8186-D365-17E3-5A55458633C8}"/>
                  </a:ext>
                </a:extLst>
              </p:cNvPr>
              <p:cNvSpPr/>
              <p:nvPr/>
            </p:nvSpPr>
            <p:spPr>
              <a:xfrm>
                <a:off x="832088" y="4045330"/>
                <a:ext cx="48846" cy="108868"/>
              </a:xfrm>
              <a:custGeom>
                <a:avLst/>
                <a:gdLst/>
                <a:ahLst/>
                <a:cxnLst/>
                <a:rect l="l" t="t" r="r" b="b"/>
                <a:pathLst>
                  <a:path w="1215" h="2708" extrusionOk="0">
                    <a:moveTo>
                      <a:pt x="248" y="1"/>
                    </a:moveTo>
                    <a:cubicBezTo>
                      <a:pt x="225" y="73"/>
                      <a:pt x="201" y="143"/>
                      <a:pt x="179" y="214"/>
                    </a:cubicBezTo>
                    <a:cubicBezTo>
                      <a:pt x="146" y="319"/>
                      <a:pt x="114" y="425"/>
                      <a:pt x="84" y="532"/>
                    </a:cubicBezTo>
                    <a:cubicBezTo>
                      <a:pt x="54" y="635"/>
                      <a:pt x="27" y="739"/>
                      <a:pt x="0" y="841"/>
                    </a:cubicBezTo>
                    <a:cubicBezTo>
                      <a:pt x="34" y="965"/>
                      <a:pt x="69" y="1089"/>
                      <a:pt x="104" y="1213"/>
                    </a:cubicBezTo>
                    <a:cubicBezTo>
                      <a:pt x="126" y="1292"/>
                      <a:pt x="148" y="1369"/>
                      <a:pt x="169" y="1446"/>
                    </a:cubicBezTo>
                    <a:cubicBezTo>
                      <a:pt x="225" y="1274"/>
                      <a:pt x="285" y="1103"/>
                      <a:pt x="351" y="933"/>
                    </a:cubicBezTo>
                    <a:cubicBezTo>
                      <a:pt x="401" y="806"/>
                      <a:pt x="455" y="680"/>
                      <a:pt x="508" y="556"/>
                    </a:cubicBezTo>
                    <a:cubicBezTo>
                      <a:pt x="535" y="494"/>
                      <a:pt x="561" y="436"/>
                      <a:pt x="590" y="376"/>
                    </a:cubicBezTo>
                    <a:lnTo>
                      <a:pt x="590" y="376"/>
                    </a:lnTo>
                    <a:cubicBezTo>
                      <a:pt x="599" y="387"/>
                      <a:pt x="608" y="397"/>
                      <a:pt x="617" y="408"/>
                    </a:cubicBezTo>
                    <a:lnTo>
                      <a:pt x="617" y="408"/>
                    </a:lnTo>
                    <a:cubicBezTo>
                      <a:pt x="617" y="408"/>
                      <a:pt x="617" y="407"/>
                      <a:pt x="617" y="407"/>
                    </a:cubicBezTo>
                    <a:lnTo>
                      <a:pt x="590" y="375"/>
                    </a:lnTo>
                    <a:cubicBezTo>
                      <a:pt x="590" y="375"/>
                      <a:pt x="590" y="376"/>
                      <a:pt x="590" y="376"/>
                    </a:cubicBezTo>
                    <a:lnTo>
                      <a:pt x="590" y="376"/>
                    </a:lnTo>
                    <a:cubicBezTo>
                      <a:pt x="501" y="271"/>
                      <a:pt x="413" y="174"/>
                      <a:pt x="329" y="85"/>
                    </a:cubicBezTo>
                    <a:cubicBezTo>
                      <a:pt x="302" y="56"/>
                      <a:pt x="275" y="29"/>
                      <a:pt x="248" y="1"/>
                    </a:cubicBezTo>
                    <a:close/>
                    <a:moveTo>
                      <a:pt x="617" y="408"/>
                    </a:moveTo>
                    <a:cubicBezTo>
                      <a:pt x="563" y="537"/>
                      <a:pt x="511" y="665"/>
                      <a:pt x="460" y="792"/>
                    </a:cubicBezTo>
                    <a:cubicBezTo>
                      <a:pt x="384" y="977"/>
                      <a:pt x="310" y="1161"/>
                      <a:pt x="240" y="1348"/>
                    </a:cubicBezTo>
                    <a:cubicBezTo>
                      <a:pt x="221" y="1400"/>
                      <a:pt x="206" y="1455"/>
                      <a:pt x="186" y="1507"/>
                    </a:cubicBezTo>
                    <a:cubicBezTo>
                      <a:pt x="243" y="1711"/>
                      <a:pt x="302" y="1914"/>
                      <a:pt x="361" y="2119"/>
                    </a:cubicBezTo>
                    <a:cubicBezTo>
                      <a:pt x="364" y="2112"/>
                      <a:pt x="367" y="2104"/>
                      <a:pt x="371" y="2097"/>
                    </a:cubicBezTo>
                    <a:cubicBezTo>
                      <a:pt x="461" y="1861"/>
                      <a:pt x="560" y="1626"/>
                      <a:pt x="661" y="1391"/>
                    </a:cubicBezTo>
                    <a:cubicBezTo>
                      <a:pt x="745" y="1197"/>
                      <a:pt x="830" y="1004"/>
                      <a:pt x="919" y="811"/>
                    </a:cubicBezTo>
                    <a:cubicBezTo>
                      <a:pt x="919" y="809"/>
                      <a:pt x="920" y="807"/>
                      <a:pt x="922" y="805"/>
                    </a:cubicBezTo>
                    <a:lnTo>
                      <a:pt x="922" y="805"/>
                    </a:lnTo>
                    <a:cubicBezTo>
                      <a:pt x="932" y="820"/>
                      <a:pt x="942" y="835"/>
                      <a:pt x="953" y="850"/>
                    </a:cubicBezTo>
                    <a:lnTo>
                      <a:pt x="953" y="850"/>
                    </a:lnTo>
                    <a:cubicBezTo>
                      <a:pt x="953" y="850"/>
                      <a:pt x="953" y="849"/>
                      <a:pt x="953" y="849"/>
                    </a:cubicBezTo>
                    <a:cubicBezTo>
                      <a:pt x="943" y="834"/>
                      <a:pt x="933" y="819"/>
                      <a:pt x="923" y="804"/>
                    </a:cubicBezTo>
                    <a:cubicBezTo>
                      <a:pt x="922" y="804"/>
                      <a:pt x="922" y="805"/>
                      <a:pt x="922" y="805"/>
                    </a:cubicBezTo>
                    <a:lnTo>
                      <a:pt x="922" y="805"/>
                    </a:lnTo>
                    <a:cubicBezTo>
                      <a:pt x="822" y="664"/>
                      <a:pt x="719" y="531"/>
                      <a:pt x="617" y="408"/>
                    </a:cubicBezTo>
                    <a:close/>
                    <a:moveTo>
                      <a:pt x="953" y="850"/>
                    </a:moveTo>
                    <a:cubicBezTo>
                      <a:pt x="790" y="1232"/>
                      <a:pt x="629" y="1618"/>
                      <a:pt x="473" y="2002"/>
                    </a:cubicBezTo>
                    <a:cubicBezTo>
                      <a:pt x="451" y="2054"/>
                      <a:pt x="431" y="2107"/>
                      <a:pt x="408" y="2158"/>
                    </a:cubicBezTo>
                    <a:cubicBezTo>
                      <a:pt x="406" y="2163"/>
                      <a:pt x="404" y="2166"/>
                      <a:pt x="403" y="2169"/>
                    </a:cubicBezTo>
                    <a:cubicBezTo>
                      <a:pt x="396" y="2176"/>
                      <a:pt x="387" y="2181"/>
                      <a:pt x="379" y="2184"/>
                    </a:cubicBezTo>
                    <a:lnTo>
                      <a:pt x="386" y="2211"/>
                    </a:lnTo>
                    <a:cubicBezTo>
                      <a:pt x="389" y="2213"/>
                      <a:pt x="389" y="2216"/>
                      <a:pt x="389" y="2218"/>
                    </a:cubicBezTo>
                    <a:lnTo>
                      <a:pt x="387" y="2220"/>
                    </a:lnTo>
                    <a:lnTo>
                      <a:pt x="478" y="2535"/>
                    </a:lnTo>
                    <a:cubicBezTo>
                      <a:pt x="495" y="2592"/>
                      <a:pt x="510" y="2649"/>
                      <a:pt x="527" y="2708"/>
                    </a:cubicBezTo>
                    <a:cubicBezTo>
                      <a:pt x="622" y="2451"/>
                      <a:pt x="731" y="2200"/>
                      <a:pt x="844" y="1950"/>
                    </a:cubicBezTo>
                    <a:cubicBezTo>
                      <a:pt x="936" y="1740"/>
                      <a:pt x="1033" y="1534"/>
                      <a:pt x="1134" y="1329"/>
                    </a:cubicBezTo>
                    <a:cubicBezTo>
                      <a:pt x="1151" y="1294"/>
                      <a:pt x="1169" y="1259"/>
                      <a:pt x="1188" y="1225"/>
                    </a:cubicBezTo>
                    <a:cubicBezTo>
                      <a:pt x="1196" y="1240"/>
                      <a:pt x="1204" y="1255"/>
                      <a:pt x="1214" y="1272"/>
                    </a:cubicBezTo>
                    <a:cubicBezTo>
                      <a:pt x="1133" y="1125"/>
                      <a:pt x="1045" y="984"/>
                      <a:pt x="953" y="85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2942;p40">
                <a:extLst>
                  <a:ext uri="{FF2B5EF4-FFF2-40B4-BE49-F238E27FC236}">
                    <a16:creationId xmlns:a16="http://schemas.microsoft.com/office/drawing/2014/main" xmlns="" id="{7E6D690B-27FA-A82C-C5EA-56EC8024F72E}"/>
                  </a:ext>
                </a:extLst>
              </p:cNvPr>
              <p:cNvSpPr/>
              <p:nvPr/>
            </p:nvSpPr>
            <p:spPr>
              <a:xfrm>
                <a:off x="826138" y="4035762"/>
                <a:ext cx="14674" cy="40363"/>
              </a:xfrm>
              <a:custGeom>
                <a:avLst/>
                <a:gdLst/>
                <a:ahLst/>
                <a:cxnLst/>
                <a:rect l="l" t="t" r="r" b="b"/>
                <a:pathLst>
                  <a:path w="365" h="1004" extrusionOk="0">
                    <a:moveTo>
                      <a:pt x="153" y="1"/>
                    </a:moveTo>
                    <a:cubicBezTo>
                      <a:pt x="150" y="16"/>
                      <a:pt x="145" y="29"/>
                      <a:pt x="141" y="44"/>
                    </a:cubicBezTo>
                    <a:cubicBezTo>
                      <a:pt x="96" y="192"/>
                      <a:pt x="51" y="338"/>
                      <a:pt x="12" y="485"/>
                    </a:cubicBezTo>
                    <a:cubicBezTo>
                      <a:pt x="9" y="502"/>
                      <a:pt x="5" y="517"/>
                      <a:pt x="0" y="532"/>
                    </a:cubicBezTo>
                    <a:cubicBezTo>
                      <a:pt x="2" y="541"/>
                      <a:pt x="4" y="549"/>
                      <a:pt x="5" y="557"/>
                    </a:cubicBezTo>
                    <a:cubicBezTo>
                      <a:pt x="15" y="543"/>
                      <a:pt x="22" y="538"/>
                      <a:pt x="27" y="538"/>
                    </a:cubicBezTo>
                    <a:cubicBezTo>
                      <a:pt x="45" y="538"/>
                      <a:pt x="36" y="604"/>
                      <a:pt x="23" y="604"/>
                    </a:cubicBezTo>
                    <a:cubicBezTo>
                      <a:pt x="21" y="604"/>
                      <a:pt x="20" y="604"/>
                      <a:pt x="19" y="603"/>
                    </a:cubicBezTo>
                    <a:lnTo>
                      <a:pt x="19" y="603"/>
                    </a:lnTo>
                    <a:cubicBezTo>
                      <a:pt x="54" y="735"/>
                      <a:pt x="91" y="869"/>
                      <a:pt x="128" y="1004"/>
                    </a:cubicBezTo>
                    <a:cubicBezTo>
                      <a:pt x="158" y="861"/>
                      <a:pt x="195" y="718"/>
                      <a:pt x="237" y="577"/>
                    </a:cubicBezTo>
                    <a:cubicBezTo>
                      <a:pt x="276" y="452"/>
                      <a:pt x="317" y="326"/>
                      <a:pt x="364" y="203"/>
                    </a:cubicBezTo>
                    <a:cubicBezTo>
                      <a:pt x="349" y="190"/>
                      <a:pt x="336" y="175"/>
                      <a:pt x="322" y="162"/>
                    </a:cubicBezTo>
                    <a:cubicBezTo>
                      <a:pt x="272" y="113"/>
                      <a:pt x="224" y="66"/>
                      <a:pt x="178" y="24"/>
                    </a:cubicBezTo>
                    <a:lnTo>
                      <a:pt x="153" y="1"/>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2943;p40">
                <a:extLst>
                  <a:ext uri="{FF2B5EF4-FFF2-40B4-BE49-F238E27FC236}">
                    <a16:creationId xmlns:a16="http://schemas.microsoft.com/office/drawing/2014/main" xmlns="" id="{CBD6545F-5C5C-E9F3-1D29-172370B0883C}"/>
                  </a:ext>
                </a:extLst>
              </p:cNvPr>
              <p:cNvSpPr/>
              <p:nvPr/>
            </p:nvSpPr>
            <p:spPr>
              <a:xfrm>
                <a:off x="799041" y="4023541"/>
                <a:ext cx="103200" cy="243547"/>
              </a:xfrm>
              <a:custGeom>
                <a:avLst/>
                <a:gdLst/>
                <a:ahLst/>
                <a:cxnLst/>
                <a:rect l="l" t="t" r="r" b="b"/>
                <a:pathLst>
                  <a:path w="2567" h="6058" extrusionOk="0">
                    <a:moveTo>
                      <a:pt x="470" y="1"/>
                    </a:moveTo>
                    <a:cubicBezTo>
                      <a:pt x="466" y="8"/>
                      <a:pt x="458" y="24"/>
                      <a:pt x="448" y="48"/>
                    </a:cubicBezTo>
                    <a:cubicBezTo>
                      <a:pt x="461" y="100"/>
                      <a:pt x="475" y="152"/>
                      <a:pt x="487" y="204"/>
                    </a:cubicBezTo>
                    <a:cubicBezTo>
                      <a:pt x="535" y="412"/>
                      <a:pt x="575" y="622"/>
                      <a:pt x="627" y="828"/>
                    </a:cubicBezTo>
                    <a:cubicBezTo>
                      <a:pt x="544" y="769"/>
                      <a:pt x="460" y="709"/>
                      <a:pt x="373" y="652"/>
                    </a:cubicBezTo>
                    <a:cubicBezTo>
                      <a:pt x="334" y="625"/>
                      <a:pt x="292" y="598"/>
                      <a:pt x="252" y="571"/>
                    </a:cubicBezTo>
                    <a:cubicBezTo>
                      <a:pt x="250" y="581"/>
                      <a:pt x="247" y="591"/>
                      <a:pt x="243" y="601"/>
                    </a:cubicBezTo>
                    <a:cubicBezTo>
                      <a:pt x="238" y="615"/>
                      <a:pt x="235" y="630"/>
                      <a:pt x="230" y="645"/>
                    </a:cubicBezTo>
                    <a:cubicBezTo>
                      <a:pt x="294" y="685"/>
                      <a:pt x="356" y="725"/>
                      <a:pt x="419" y="762"/>
                    </a:cubicBezTo>
                    <a:cubicBezTo>
                      <a:pt x="482" y="801"/>
                      <a:pt x="549" y="836"/>
                      <a:pt x="614" y="871"/>
                    </a:cubicBezTo>
                    <a:lnTo>
                      <a:pt x="641" y="885"/>
                    </a:lnTo>
                    <a:cubicBezTo>
                      <a:pt x="686" y="1059"/>
                      <a:pt x="731" y="1234"/>
                      <a:pt x="780" y="1408"/>
                    </a:cubicBezTo>
                    <a:cubicBezTo>
                      <a:pt x="777" y="1415"/>
                      <a:pt x="775" y="1423"/>
                      <a:pt x="772" y="1430"/>
                    </a:cubicBezTo>
                    <a:cubicBezTo>
                      <a:pt x="643" y="1353"/>
                      <a:pt x="508" y="1276"/>
                      <a:pt x="376" y="1195"/>
                    </a:cubicBezTo>
                    <a:cubicBezTo>
                      <a:pt x="292" y="1145"/>
                      <a:pt x="210" y="1093"/>
                      <a:pt x="128" y="1041"/>
                    </a:cubicBezTo>
                    <a:cubicBezTo>
                      <a:pt x="123" y="1064"/>
                      <a:pt x="118" y="1086"/>
                      <a:pt x="113" y="1110"/>
                    </a:cubicBezTo>
                    <a:cubicBezTo>
                      <a:pt x="190" y="1158"/>
                      <a:pt x="267" y="1205"/>
                      <a:pt x="346" y="1250"/>
                    </a:cubicBezTo>
                    <a:cubicBezTo>
                      <a:pt x="483" y="1328"/>
                      <a:pt x="622" y="1401"/>
                      <a:pt x="762" y="1474"/>
                    </a:cubicBezTo>
                    <a:cubicBezTo>
                      <a:pt x="775" y="1482"/>
                      <a:pt x="788" y="1490"/>
                      <a:pt x="804" y="1497"/>
                    </a:cubicBezTo>
                    <a:cubicBezTo>
                      <a:pt x="829" y="1588"/>
                      <a:pt x="852" y="1678"/>
                      <a:pt x="877" y="1769"/>
                    </a:cubicBezTo>
                    <a:cubicBezTo>
                      <a:pt x="904" y="1869"/>
                      <a:pt x="933" y="1968"/>
                      <a:pt x="961" y="2069"/>
                    </a:cubicBezTo>
                    <a:lnTo>
                      <a:pt x="904" y="2037"/>
                    </a:lnTo>
                    <a:cubicBezTo>
                      <a:pt x="849" y="2007"/>
                      <a:pt x="795" y="1977"/>
                      <a:pt x="740" y="1948"/>
                    </a:cubicBezTo>
                    <a:cubicBezTo>
                      <a:pt x="520" y="1831"/>
                      <a:pt x="300" y="1717"/>
                      <a:pt x="81" y="1601"/>
                    </a:cubicBezTo>
                    <a:lnTo>
                      <a:pt x="39" y="1578"/>
                    </a:lnTo>
                    <a:cubicBezTo>
                      <a:pt x="37" y="1596"/>
                      <a:pt x="34" y="1616"/>
                      <a:pt x="32" y="1635"/>
                    </a:cubicBezTo>
                    <a:cubicBezTo>
                      <a:pt x="181" y="1722"/>
                      <a:pt x="332" y="1802"/>
                      <a:pt x="483" y="1884"/>
                    </a:cubicBezTo>
                    <a:cubicBezTo>
                      <a:pt x="560" y="1926"/>
                      <a:pt x="639" y="1970"/>
                      <a:pt x="718" y="2010"/>
                    </a:cubicBezTo>
                    <a:cubicBezTo>
                      <a:pt x="797" y="2051"/>
                      <a:pt x="876" y="2092"/>
                      <a:pt x="956" y="2131"/>
                    </a:cubicBezTo>
                    <a:cubicBezTo>
                      <a:pt x="965" y="2134"/>
                      <a:pt x="973" y="2141"/>
                      <a:pt x="983" y="2144"/>
                    </a:cubicBezTo>
                    <a:cubicBezTo>
                      <a:pt x="1033" y="2327"/>
                      <a:pt x="1084" y="2510"/>
                      <a:pt x="1136" y="2693"/>
                    </a:cubicBezTo>
                    <a:cubicBezTo>
                      <a:pt x="1109" y="2681"/>
                      <a:pt x="1082" y="2673"/>
                      <a:pt x="1057" y="2659"/>
                    </a:cubicBezTo>
                    <a:cubicBezTo>
                      <a:pt x="913" y="2592"/>
                      <a:pt x="767" y="2525"/>
                      <a:pt x="621" y="2458"/>
                    </a:cubicBezTo>
                    <a:cubicBezTo>
                      <a:pt x="477" y="2391"/>
                      <a:pt x="331" y="2326"/>
                      <a:pt x="186" y="2255"/>
                    </a:cubicBezTo>
                    <a:cubicBezTo>
                      <a:pt x="124" y="2225"/>
                      <a:pt x="62" y="2193"/>
                      <a:pt x="0" y="2163"/>
                    </a:cubicBezTo>
                    <a:lnTo>
                      <a:pt x="0" y="2228"/>
                    </a:lnTo>
                    <a:cubicBezTo>
                      <a:pt x="126" y="2297"/>
                      <a:pt x="253" y="2361"/>
                      <a:pt x="383" y="2423"/>
                    </a:cubicBezTo>
                    <a:cubicBezTo>
                      <a:pt x="503" y="2480"/>
                      <a:pt x="626" y="2535"/>
                      <a:pt x="748" y="2589"/>
                    </a:cubicBezTo>
                    <a:cubicBezTo>
                      <a:pt x="871" y="2641"/>
                      <a:pt x="993" y="2695"/>
                      <a:pt x="1117" y="2743"/>
                    </a:cubicBezTo>
                    <a:cubicBezTo>
                      <a:pt x="1129" y="2748"/>
                      <a:pt x="1141" y="2753"/>
                      <a:pt x="1154" y="2758"/>
                    </a:cubicBezTo>
                    <a:cubicBezTo>
                      <a:pt x="1184" y="2869"/>
                      <a:pt x="1215" y="2980"/>
                      <a:pt x="1246" y="3090"/>
                    </a:cubicBezTo>
                    <a:cubicBezTo>
                      <a:pt x="1267" y="3164"/>
                      <a:pt x="1287" y="3240"/>
                      <a:pt x="1308" y="3314"/>
                    </a:cubicBezTo>
                    <a:lnTo>
                      <a:pt x="1152" y="3256"/>
                    </a:lnTo>
                    <a:cubicBezTo>
                      <a:pt x="824" y="3136"/>
                      <a:pt x="497" y="2998"/>
                      <a:pt x="168" y="2871"/>
                    </a:cubicBezTo>
                    <a:cubicBezTo>
                      <a:pt x="124" y="2854"/>
                      <a:pt x="79" y="2839"/>
                      <a:pt x="35" y="2822"/>
                    </a:cubicBezTo>
                    <a:lnTo>
                      <a:pt x="35" y="2822"/>
                    </a:lnTo>
                    <a:cubicBezTo>
                      <a:pt x="37" y="2841"/>
                      <a:pt x="40" y="2861"/>
                      <a:pt x="42" y="2881"/>
                    </a:cubicBezTo>
                    <a:lnTo>
                      <a:pt x="111" y="2909"/>
                    </a:lnTo>
                    <a:cubicBezTo>
                      <a:pt x="356" y="3012"/>
                      <a:pt x="602" y="3112"/>
                      <a:pt x="851" y="3204"/>
                    </a:cubicBezTo>
                    <a:cubicBezTo>
                      <a:pt x="1007" y="3263"/>
                      <a:pt x="1164" y="3317"/>
                      <a:pt x="1322" y="3366"/>
                    </a:cubicBezTo>
                    <a:cubicBezTo>
                      <a:pt x="1364" y="3522"/>
                      <a:pt x="1407" y="3677"/>
                      <a:pt x="1451" y="3835"/>
                    </a:cubicBezTo>
                    <a:cubicBezTo>
                      <a:pt x="1443" y="3832"/>
                      <a:pt x="1434" y="3832"/>
                      <a:pt x="1426" y="3828"/>
                    </a:cubicBezTo>
                    <a:cubicBezTo>
                      <a:pt x="1181" y="3753"/>
                      <a:pt x="933" y="3684"/>
                      <a:pt x="684" y="3619"/>
                    </a:cubicBezTo>
                    <a:cubicBezTo>
                      <a:pt x="518" y="3575"/>
                      <a:pt x="351" y="3535"/>
                      <a:pt x="183" y="3500"/>
                    </a:cubicBezTo>
                    <a:lnTo>
                      <a:pt x="163" y="3496"/>
                    </a:lnTo>
                    <a:lnTo>
                      <a:pt x="163" y="3496"/>
                    </a:lnTo>
                    <a:cubicBezTo>
                      <a:pt x="166" y="3508"/>
                      <a:pt x="170" y="3520"/>
                      <a:pt x="173" y="3532"/>
                    </a:cubicBezTo>
                    <a:lnTo>
                      <a:pt x="294" y="3562"/>
                    </a:lnTo>
                    <a:cubicBezTo>
                      <a:pt x="641" y="3649"/>
                      <a:pt x="986" y="3750"/>
                      <a:pt x="1332" y="3849"/>
                    </a:cubicBezTo>
                    <a:cubicBezTo>
                      <a:pt x="1377" y="3862"/>
                      <a:pt x="1421" y="3891"/>
                      <a:pt x="1468" y="3891"/>
                    </a:cubicBezTo>
                    <a:cubicBezTo>
                      <a:pt x="1506" y="4028"/>
                      <a:pt x="1545" y="4166"/>
                      <a:pt x="1585" y="4303"/>
                    </a:cubicBezTo>
                    <a:cubicBezTo>
                      <a:pt x="1568" y="4298"/>
                      <a:pt x="1552" y="4295"/>
                      <a:pt x="1535" y="4290"/>
                    </a:cubicBezTo>
                    <a:cubicBezTo>
                      <a:pt x="1263" y="4209"/>
                      <a:pt x="993" y="4119"/>
                      <a:pt x="723" y="4036"/>
                    </a:cubicBezTo>
                    <a:cubicBezTo>
                      <a:pt x="622" y="4005"/>
                      <a:pt x="520" y="3974"/>
                      <a:pt x="419" y="3948"/>
                    </a:cubicBezTo>
                    <a:cubicBezTo>
                      <a:pt x="378" y="3937"/>
                      <a:pt x="336" y="3927"/>
                      <a:pt x="295" y="3919"/>
                    </a:cubicBezTo>
                    <a:lnTo>
                      <a:pt x="295" y="3919"/>
                    </a:lnTo>
                    <a:lnTo>
                      <a:pt x="307" y="3951"/>
                    </a:lnTo>
                    <a:lnTo>
                      <a:pt x="379" y="3973"/>
                    </a:lnTo>
                    <a:cubicBezTo>
                      <a:pt x="743" y="4078"/>
                      <a:pt x="1099" y="4209"/>
                      <a:pt x="1461" y="4315"/>
                    </a:cubicBezTo>
                    <a:cubicBezTo>
                      <a:pt x="1503" y="4328"/>
                      <a:pt x="1543" y="4338"/>
                      <a:pt x="1584" y="4350"/>
                    </a:cubicBezTo>
                    <a:cubicBezTo>
                      <a:pt x="1587" y="4350"/>
                      <a:pt x="1590" y="4352"/>
                      <a:pt x="1594" y="4352"/>
                    </a:cubicBezTo>
                    <a:cubicBezTo>
                      <a:pt x="1595" y="4352"/>
                      <a:pt x="1597" y="4350"/>
                      <a:pt x="1599" y="4350"/>
                    </a:cubicBezTo>
                    <a:cubicBezTo>
                      <a:pt x="1612" y="4392"/>
                      <a:pt x="1624" y="4436"/>
                      <a:pt x="1636" y="4478"/>
                    </a:cubicBezTo>
                    <a:cubicBezTo>
                      <a:pt x="1659" y="4555"/>
                      <a:pt x="1684" y="4634"/>
                      <a:pt x="1709" y="4711"/>
                    </a:cubicBezTo>
                    <a:lnTo>
                      <a:pt x="1704" y="4709"/>
                    </a:lnTo>
                    <a:cubicBezTo>
                      <a:pt x="1672" y="4699"/>
                      <a:pt x="1639" y="4692"/>
                      <a:pt x="1605" y="4689"/>
                    </a:cubicBezTo>
                    <a:cubicBezTo>
                      <a:pt x="1417" y="4654"/>
                      <a:pt x="1231" y="4612"/>
                      <a:pt x="1043" y="4568"/>
                    </a:cubicBezTo>
                    <a:cubicBezTo>
                      <a:pt x="869" y="4526"/>
                      <a:pt x="695" y="4483"/>
                      <a:pt x="522" y="4437"/>
                    </a:cubicBezTo>
                    <a:lnTo>
                      <a:pt x="522" y="4437"/>
                    </a:lnTo>
                    <a:cubicBezTo>
                      <a:pt x="532" y="4456"/>
                      <a:pt x="542" y="4476"/>
                      <a:pt x="552" y="4494"/>
                    </a:cubicBezTo>
                    <a:cubicBezTo>
                      <a:pt x="644" y="4523"/>
                      <a:pt x="738" y="4551"/>
                      <a:pt x="832" y="4578"/>
                    </a:cubicBezTo>
                    <a:cubicBezTo>
                      <a:pt x="944" y="4610"/>
                      <a:pt x="1057" y="4637"/>
                      <a:pt x="1169" y="4662"/>
                    </a:cubicBezTo>
                    <a:cubicBezTo>
                      <a:pt x="1253" y="4682"/>
                      <a:pt x="1340" y="4699"/>
                      <a:pt x="1426" y="4714"/>
                    </a:cubicBezTo>
                    <a:cubicBezTo>
                      <a:pt x="1511" y="4727"/>
                      <a:pt x="1599" y="4739"/>
                      <a:pt x="1684" y="4748"/>
                    </a:cubicBezTo>
                    <a:lnTo>
                      <a:pt x="1696" y="4748"/>
                    </a:lnTo>
                    <a:cubicBezTo>
                      <a:pt x="1704" y="4748"/>
                      <a:pt x="1713" y="4746"/>
                      <a:pt x="1721" y="4744"/>
                    </a:cubicBezTo>
                    <a:cubicBezTo>
                      <a:pt x="1770" y="4899"/>
                      <a:pt x="1823" y="5053"/>
                      <a:pt x="1879" y="5204"/>
                    </a:cubicBezTo>
                    <a:cubicBezTo>
                      <a:pt x="1870" y="5200"/>
                      <a:pt x="1860" y="5197"/>
                      <a:pt x="1852" y="5194"/>
                    </a:cubicBezTo>
                    <a:cubicBezTo>
                      <a:pt x="1828" y="5187"/>
                      <a:pt x="1807" y="5184"/>
                      <a:pt x="1783" y="5180"/>
                    </a:cubicBezTo>
                    <a:cubicBezTo>
                      <a:pt x="1481" y="5125"/>
                      <a:pt x="1176" y="5061"/>
                      <a:pt x="874" y="4992"/>
                    </a:cubicBezTo>
                    <a:lnTo>
                      <a:pt x="874" y="4992"/>
                    </a:lnTo>
                    <a:cubicBezTo>
                      <a:pt x="889" y="5013"/>
                      <a:pt x="906" y="5033"/>
                      <a:pt x="921" y="5053"/>
                    </a:cubicBezTo>
                    <a:cubicBezTo>
                      <a:pt x="1067" y="5090"/>
                      <a:pt x="1215" y="5122"/>
                      <a:pt x="1362" y="5153"/>
                    </a:cubicBezTo>
                    <a:cubicBezTo>
                      <a:pt x="1508" y="5184"/>
                      <a:pt x="1656" y="5214"/>
                      <a:pt x="1803" y="5234"/>
                    </a:cubicBezTo>
                    <a:cubicBezTo>
                      <a:pt x="1815" y="5236"/>
                      <a:pt x="1827" y="5236"/>
                      <a:pt x="1838" y="5237"/>
                    </a:cubicBezTo>
                    <a:cubicBezTo>
                      <a:pt x="1855" y="5237"/>
                      <a:pt x="1874" y="5236"/>
                      <a:pt x="1890" y="5234"/>
                    </a:cubicBezTo>
                    <a:cubicBezTo>
                      <a:pt x="1911" y="5284"/>
                      <a:pt x="1929" y="5336"/>
                      <a:pt x="1949" y="5387"/>
                    </a:cubicBezTo>
                    <a:cubicBezTo>
                      <a:pt x="1979" y="5464"/>
                      <a:pt x="2011" y="5539"/>
                      <a:pt x="2043" y="5615"/>
                    </a:cubicBezTo>
                    <a:cubicBezTo>
                      <a:pt x="2023" y="5610"/>
                      <a:pt x="1999" y="5611"/>
                      <a:pt x="1979" y="5608"/>
                    </a:cubicBezTo>
                    <a:cubicBezTo>
                      <a:pt x="1810" y="5573"/>
                      <a:pt x="1642" y="5529"/>
                      <a:pt x="1478" y="5477"/>
                    </a:cubicBezTo>
                    <a:lnTo>
                      <a:pt x="1243" y="5405"/>
                    </a:lnTo>
                    <a:lnTo>
                      <a:pt x="1243" y="5405"/>
                    </a:lnTo>
                    <a:cubicBezTo>
                      <a:pt x="1275" y="5435"/>
                      <a:pt x="1307" y="5465"/>
                      <a:pt x="1339" y="5492"/>
                    </a:cubicBezTo>
                    <a:cubicBezTo>
                      <a:pt x="1367" y="5504"/>
                      <a:pt x="1397" y="5514"/>
                      <a:pt x="1426" y="5524"/>
                    </a:cubicBezTo>
                    <a:cubicBezTo>
                      <a:pt x="1530" y="5559"/>
                      <a:pt x="1634" y="5591"/>
                      <a:pt x="1739" y="5618"/>
                    </a:cubicBezTo>
                    <a:cubicBezTo>
                      <a:pt x="1842" y="5645"/>
                      <a:pt x="1946" y="5665"/>
                      <a:pt x="2050" y="5680"/>
                    </a:cubicBezTo>
                    <a:cubicBezTo>
                      <a:pt x="2054" y="5680"/>
                      <a:pt x="2058" y="5682"/>
                      <a:pt x="2061" y="5682"/>
                    </a:cubicBezTo>
                    <a:cubicBezTo>
                      <a:pt x="2062" y="5682"/>
                      <a:pt x="2063" y="5682"/>
                      <a:pt x="2063" y="5682"/>
                    </a:cubicBezTo>
                    <a:cubicBezTo>
                      <a:pt x="2067" y="5680"/>
                      <a:pt x="2068" y="5680"/>
                      <a:pt x="2072" y="5678"/>
                    </a:cubicBezTo>
                    <a:cubicBezTo>
                      <a:pt x="2102" y="5747"/>
                      <a:pt x="2132" y="5818"/>
                      <a:pt x="2164" y="5888"/>
                    </a:cubicBezTo>
                    <a:cubicBezTo>
                      <a:pt x="2187" y="5940"/>
                      <a:pt x="2209" y="5995"/>
                      <a:pt x="2233" y="6047"/>
                    </a:cubicBezTo>
                    <a:cubicBezTo>
                      <a:pt x="2251" y="6054"/>
                      <a:pt x="2261" y="6058"/>
                      <a:pt x="2261" y="6058"/>
                    </a:cubicBezTo>
                    <a:cubicBezTo>
                      <a:pt x="2263" y="6021"/>
                      <a:pt x="2266" y="5985"/>
                      <a:pt x="2271" y="5950"/>
                    </a:cubicBezTo>
                    <a:cubicBezTo>
                      <a:pt x="2223" y="5836"/>
                      <a:pt x="2172" y="5724"/>
                      <a:pt x="2122" y="5610"/>
                    </a:cubicBezTo>
                    <a:cubicBezTo>
                      <a:pt x="2130" y="5605"/>
                      <a:pt x="2135" y="5600"/>
                      <a:pt x="2140" y="5591"/>
                    </a:cubicBezTo>
                    <a:cubicBezTo>
                      <a:pt x="2147" y="5576"/>
                      <a:pt x="2152" y="5561"/>
                      <a:pt x="2154" y="5546"/>
                    </a:cubicBezTo>
                    <a:cubicBezTo>
                      <a:pt x="2219" y="5318"/>
                      <a:pt x="2300" y="5091"/>
                      <a:pt x="2390" y="4865"/>
                    </a:cubicBezTo>
                    <a:cubicBezTo>
                      <a:pt x="2444" y="4729"/>
                      <a:pt x="2501" y="4593"/>
                      <a:pt x="2560" y="4457"/>
                    </a:cubicBezTo>
                    <a:lnTo>
                      <a:pt x="2560" y="4449"/>
                    </a:lnTo>
                    <a:cubicBezTo>
                      <a:pt x="2563" y="4410"/>
                      <a:pt x="2565" y="4372"/>
                      <a:pt x="2566" y="4333"/>
                    </a:cubicBezTo>
                    <a:lnTo>
                      <a:pt x="2566" y="4333"/>
                    </a:lnTo>
                    <a:cubicBezTo>
                      <a:pt x="2558" y="4350"/>
                      <a:pt x="2550" y="4369"/>
                      <a:pt x="2541" y="4385"/>
                    </a:cubicBezTo>
                    <a:cubicBezTo>
                      <a:pt x="2446" y="4600"/>
                      <a:pt x="2353" y="4816"/>
                      <a:pt x="2271" y="5034"/>
                    </a:cubicBezTo>
                    <a:cubicBezTo>
                      <a:pt x="2204" y="5204"/>
                      <a:pt x="2147" y="5377"/>
                      <a:pt x="2100" y="5551"/>
                    </a:cubicBezTo>
                    <a:cubicBezTo>
                      <a:pt x="2098" y="5553"/>
                      <a:pt x="2098" y="5554"/>
                      <a:pt x="2098" y="5556"/>
                    </a:cubicBezTo>
                    <a:cubicBezTo>
                      <a:pt x="2070" y="5491"/>
                      <a:pt x="2041" y="5425"/>
                      <a:pt x="2016" y="5360"/>
                    </a:cubicBezTo>
                    <a:cubicBezTo>
                      <a:pt x="1984" y="5283"/>
                      <a:pt x="1956" y="5205"/>
                      <a:pt x="1927" y="5128"/>
                    </a:cubicBezTo>
                    <a:cubicBezTo>
                      <a:pt x="1934" y="5122"/>
                      <a:pt x="1939" y="5113"/>
                      <a:pt x="1944" y="5105"/>
                    </a:cubicBezTo>
                    <a:cubicBezTo>
                      <a:pt x="1951" y="5093"/>
                      <a:pt x="1954" y="5083"/>
                      <a:pt x="1959" y="5071"/>
                    </a:cubicBezTo>
                    <a:cubicBezTo>
                      <a:pt x="2055" y="4828"/>
                      <a:pt x="2157" y="4583"/>
                      <a:pt x="2276" y="4343"/>
                    </a:cubicBezTo>
                    <a:cubicBezTo>
                      <a:pt x="2355" y="4186"/>
                      <a:pt x="2439" y="4030"/>
                      <a:pt x="2524" y="3875"/>
                    </a:cubicBezTo>
                    <a:cubicBezTo>
                      <a:pt x="2536" y="3852"/>
                      <a:pt x="2548" y="3830"/>
                      <a:pt x="2560" y="3808"/>
                    </a:cubicBezTo>
                    <a:cubicBezTo>
                      <a:pt x="2558" y="3775"/>
                      <a:pt x="2556" y="3741"/>
                      <a:pt x="2553" y="3708"/>
                    </a:cubicBezTo>
                    <a:cubicBezTo>
                      <a:pt x="2523" y="3756"/>
                      <a:pt x="2494" y="3802"/>
                      <a:pt x="2469" y="3849"/>
                    </a:cubicBezTo>
                    <a:cubicBezTo>
                      <a:pt x="2380" y="4003"/>
                      <a:pt x="2296" y="4161"/>
                      <a:pt x="2218" y="4320"/>
                    </a:cubicBezTo>
                    <a:cubicBezTo>
                      <a:pt x="2097" y="4561"/>
                      <a:pt x="1983" y="4805"/>
                      <a:pt x="1906" y="5056"/>
                    </a:cubicBezTo>
                    <a:lnTo>
                      <a:pt x="1901" y="5070"/>
                    </a:lnTo>
                    <a:cubicBezTo>
                      <a:pt x="1833" y="4885"/>
                      <a:pt x="1771" y="4699"/>
                      <a:pt x="1713" y="4509"/>
                    </a:cubicBezTo>
                    <a:cubicBezTo>
                      <a:pt x="1736" y="4462"/>
                      <a:pt x="1760" y="4415"/>
                      <a:pt x="1783" y="4369"/>
                    </a:cubicBezTo>
                    <a:cubicBezTo>
                      <a:pt x="1842" y="4251"/>
                      <a:pt x="1902" y="4134"/>
                      <a:pt x="1964" y="4018"/>
                    </a:cubicBezTo>
                    <a:cubicBezTo>
                      <a:pt x="2026" y="3902"/>
                      <a:pt x="2088" y="3787"/>
                      <a:pt x="2154" y="3672"/>
                    </a:cubicBezTo>
                    <a:cubicBezTo>
                      <a:pt x="2256" y="3486"/>
                      <a:pt x="2363" y="3303"/>
                      <a:pt x="2472" y="3119"/>
                    </a:cubicBezTo>
                    <a:cubicBezTo>
                      <a:pt x="2471" y="3106"/>
                      <a:pt x="2467" y="3092"/>
                      <a:pt x="2466" y="3079"/>
                    </a:cubicBezTo>
                    <a:cubicBezTo>
                      <a:pt x="2461" y="3079"/>
                      <a:pt x="2457" y="3082"/>
                      <a:pt x="2456" y="3085"/>
                    </a:cubicBezTo>
                    <a:cubicBezTo>
                      <a:pt x="2278" y="3366"/>
                      <a:pt x="2102" y="3644"/>
                      <a:pt x="1944" y="3932"/>
                    </a:cubicBezTo>
                    <a:cubicBezTo>
                      <a:pt x="1854" y="4098"/>
                      <a:pt x="1770" y="4266"/>
                      <a:pt x="1691" y="4441"/>
                    </a:cubicBezTo>
                    <a:cubicBezTo>
                      <a:pt x="1632" y="4249"/>
                      <a:pt x="1577" y="4058"/>
                      <a:pt x="1523" y="3865"/>
                    </a:cubicBezTo>
                    <a:cubicBezTo>
                      <a:pt x="1533" y="3840"/>
                      <a:pt x="1543" y="3813"/>
                      <a:pt x="1555" y="3787"/>
                    </a:cubicBezTo>
                    <a:cubicBezTo>
                      <a:pt x="1674" y="3491"/>
                      <a:pt x="1812" y="3203"/>
                      <a:pt x="1966" y="2924"/>
                    </a:cubicBezTo>
                    <a:cubicBezTo>
                      <a:pt x="2068" y="2735"/>
                      <a:pt x="2177" y="2550"/>
                      <a:pt x="2290" y="2368"/>
                    </a:cubicBezTo>
                    <a:cubicBezTo>
                      <a:pt x="2283" y="2351"/>
                      <a:pt x="2276" y="2332"/>
                      <a:pt x="2270" y="2316"/>
                    </a:cubicBezTo>
                    <a:cubicBezTo>
                      <a:pt x="2201" y="2421"/>
                      <a:pt x="2132" y="2529"/>
                      <a:pt x="2067" y="2638"/>
                    </a:cubicBezTo>
                    <a:cubicBezTo>
                      <a:pt x="1979" y="2784"/>
                      <a:pt x="1894" y="2933"/>
                      <a:pt x="1815" y="3085"/>
                    </a:cubicBezTo>
                    <a:cubicBezTo>
                      <a:pt x="1696" y="3314"/>
                      <a:pt x="1590" y="3548"/>
                      <a:pt x="1501" y="3790"/>
                    </a:cubicBezTo>
                    <a:cubicBezTo>
                      <a:pt x="1463" y="3651"/>
                      <a:pt x="1422" y="3511"/>
                      <a:pt x="1384" y="3374"/>
                    </a:cubicBezTo>
                    <a:lnTo>
                      <a:pt x="1392" y="3372"/>
                    </a:lnTo>
                    <a:cubicBezTo>
                      <a:pt x="1393" y="3373"/>
                      <a:pt x="1393" y="3373"/>
                      <a:pt x="1394" y="3373"/>
                    </a:cubicBezTo>
                    <a:cubicBezTo>
                      <a:pt x="1396" y="3373"/>
                      <a:pt x="1398" y="3371"/>
                      <a:pt x="1399" y="3369"/>
                    </a:cubicBezTo>
                    <a:cubicBezTo>
                      <a:pt x="1401" y="3366"/>
                      <a:pt x="1399" y="3364"/>
                      <a:pt x="1396" y="3362"/>
                    </a:cubicBezTo>
                    <a:cubicBezTo>
                      <a:pt x="1389" y="3355"/>
                      <a:pt x="1382" y="3350"/>
                      <a:pt x="1376" y="3344"/>
                    </a:cubicBezTo>
                    <a:cubicBezTo>
                      <a:pt x="1374" y="3339"/>
                      <a:pt x="1374" y="3334"/>
                      <a:pt x="1372" y="3327"/>
                    </a:cubicBezTo>
                    <a:cubicBezTo>
                      <a:pt x="1401" y="3267"/>
                      <a:pt x="1426" y="3204"/>
                      <a:pt x="1453" y="3142"/>
                    </a:cubicBezTo>
                    <a:cubicBezTo>
                      <a:pt x="1518" y="2991"/>
                      <a:pt x="1585" y="2842"/>
                      <a:pt x="1652" y="2693"/>
                    </a:cubicBezTo>
                    <a:cubicBezTo>
                      <a:pt x="1753" y="2468"/>
                      <a:pt x="1855" y="2245"/>
                      <a:pt x="1958" y="2022"/>
                    </a:cubicBezTo>
                    <a:cubicBezTo>
                      <a:pt x="1988" y="1957"/>
                      <a:pt x="2016" y="1893"/>
                      <a:pt x="2045" y="1827"/>
                    </a:cubicBezTo>
                    <a:cubicBezTo>
                      <a:pt x="2043" y="1822"/>
                      <a:pt x="2040" y="1817"/>
                      <a:pt x="2036" y="1812"/>
                    </a:cubicBezTo>
                    <a:cubicBezTo>
                      <a:pt x="2028" y="1796"/>
                      <a:pt x="2020" y="1780"/>
                      <a:pt x="2010" y="1764"/>
                    </a:cubicBezTo>
                    <a:cubicBezTo>
                      <a:pt x="1991" y="1799"/>
                      <a:pt x="1974" y="1834"/>
                      <a:pt x="1956" y="1869"/>
                    </a:cubicBezTo>
                    <a:cubicBezTo>
                      <a:pt x="1855" y="2074"/>
                      <a:pt x="1758" y="2280"/>
                      <a:pt x="1666" y="2488"/>
                    </a:cubicBezTo>
                    <a:cubicBezTo>
                      <a:pt x="1555" y="2740"/>
                      <a:pt x="1446" y="2991"/>
                      <a:pt x="1349" y="3246"/>
                    </a:cubicBezTo>
                    <a:cubicBezTo>
                      <a:pt x="1334" y="3189"/>
                      <a:pt x="1317" y="3132"/>
                      <a:pt x="1300" y="3075"/>
                    </a:cubicBezTo>
                    <a:cubicBezTo>
                      <a:pt x="1272" y="2971"/>
                      <a:pt x="1241" y="2866"/>
                      <a:pt x="1211" y="2760"/>
                    </a:cubicBezTo>
                    <a:lnTo>
                      <a:pt x="1211" y="2758"/>
                    </a:lnTo>
                    <a:cubicBezTo>
                      <a:pt x="1213" y="2757"/>
                      <a:pt x="1211" y="2753"/>
                      <a:pt x="1209" y="2752"/>
                    </a:cubicBezTo>
                    <a:lnTo>
                      <a:pt x="1201" y="2725"/>
                    </a:lnTo>
                    <a:cubicBezTo>
                      <a:pt x="1211" y="2721"/>
                      <a:pt x="1218" y="2716"/>
                      <a:pt x="1225" y="2710"/>
                    </a:cubicBezTo>
                    <a:cubicBezTo>
                      <a:pt x="1228" y="2706"/>
                      <a:pt x="1230" y="2703"/>
                      <a:pt x="1230" y="2698"/>
                    </a:cubicBezTo>
                    <a:cubicBezTo>
                      <a:pt x="1253" y="2648"/>
                      <a:pt x="1275" y="2594"/>
                      <a:pt x="1295" y="2542"/>
                    </a:cubicBezTo>
                    <a:cubicBezTo>
                      <a:pt x="1453" y="2158"/>
                      <a:pt x="1612" y="1774"/>
                      <a:pt x="1776" y="1390"/>
                    </a:cubicBezTo>
                    <a:lnTo>
                      <a:pt x="1745" y="1344"/>
                    </a:lnTo>
                    <a:cubicBezTo>
                      <a:pt x="1745" y="1346"/>
                      <a:pt x="1743" y="1348"/>
                      <a:pt x="1741" y="1351"/>
                    </a:cubicBezTo>
                    <a:cubicBezTo>
                      <a:pt x="1652" y="1544"/>
                      <a:pt x="1567" y="1737"/>
                      <a:pt x="1483" y="1931"/>
                    </a:cubicBezTo>
                    <a:cubicBezTo>
                      <a:pt x="1382" y="2166"/>
                      <a:pt x="1283" y="2399"/>
                      <a:pt x="1193" y="2638"/>
                    </a:cubicBezTo>
                    <a:cubicBezTo>
                      <a:pt x="1189" y="2644"/>
                      <a:pt x="1186" y="2651"/>
                      <a:pt x="1183" y="2659"/>
                    </a:cubicBezTo>
                    <a:cubicBezTo>
                      <a:pt x="1124" y="2455"/>
                      <a:pt x="1067" y="2250"/>
                      <a:pt x="1008" y="2047"/>
                    </a:cubicBezTo>
                    <a:cubicBezTo>
                      <a:pt x="1030" y="1994"/>
                      <a:pt x="1043" y="1940"/>
                      <a:pt x="1064" y="1888"/>
                    </a:cubicBezTo>
                    <a:cubicBezTo>
                      <a:pt x="1132" y="1702"/>
                      <a:pt x="1208" y="1517"/>
                      <a:pt x="1282" y="1333"/>
                    </a:cubicBezTo>
                    <a:cubicBezTo>
                      <a:pt x="1334" y="1204"/>
                      <a:pt x="1387" y="1076"/>
                      <a:pt x="1439" y="947"/>
                    </a:cubicBezTo>
                    <a:lnTo>
                      <a:pt x="1412" y="915"/>
                    </a:lnTo>
                    <a:cubicBezTo>
                      <a:pt x="1386" y="975"/>
                      <a:pt x="1359" y="1034"/>
                      <a:pt x="1332" y="1094"/>
                    </a:cubicBezTo>
                    <a:cubicBezTo>
                      <a:pt x="1277" y="1220"/>
                      <a:pt x="1223" y="1346"/>
                      <a:pt x="1174" y="1472"/>
                    </a:cubicBezTo>
                    <a:cubicBezTo>
                      <a:pt x="1107" y="1641"/>
                      <a:pt x="1048" y="1814"/>
                      <a:pt x="993" y="1987"/>
                    </a:cubicBezTo>
                    <a:cubicBezTo>
                      <a:pt x="971" y="1910"/>
                      <a:pt x="948" y="1832"/>
                      <a:pt x="926" y="1754"/>
                    </a:cubicBezTo>
                    <a:cubicBezTo>
                      <a:pt x="892" y="1630"/>
                      <a:pt x="857" y="1505"/>
                      <a:pt x="824" y="1381"/>
                    </a:cubicBezTo>
                    <a:cubicBezTo>
                      <a:pt x="849" y="1279"/>
                      <a:pt x="877" y="1175"/>
                      <a:pt x="908" y="1071"/>
                    </a:cubicBezTo>
                    <a:cubicBezTo>
                      <a:pt x="938" y="965"/>
                      <a:pt x="970" y="858"/>
                      <a:pt x="1003" y="752"/>
                    </a:cubicBezTo>
                    <a:cubicBezTo>
                      <a:pt x="1025" y="682"/>
                      <a:pt x="1048" y="611"/>
                      <a:pt x="1072" y="539"/>
                    </a:cubicBezTo>
                    <a:lnTo>
                      <a:pt x="1038" y="506"/>
                    </a:lnTo>
                    <a:cubicBezTo>
                      <a:pt x="993" y="630"/>
                      <a:pt x="950" y="754"/>
                      <a:pt x="911" y="880"/>
                    </a:cubicBezTo>
                    <a:cubicBezTo>
                      <a:pt x="869" y="1021"/>
                      <a:pt x="832" y="1163"/>
                      <a:pt x="802" y="1304"/>
                    </a:cubicBezTo>
                    <a:cubicBezTo>
                      <a:pt x="765" y="1172"/>
                      <a:pt x="730" y="1037"/>
                      <a:pt x="693" y="905"/>
                    </a:cubicBezTo>
                    <a:lnTo>
                      <a:pt x="693" y="905"/>
                    </a:lnTo>
                    <a:cubicBezTo>
                      <a:pt x="694" y="906"/>
                      <a:pt x="696" y="906"/>
                      <a:pt x="697" y="906"/>
                    </a:cubicBezTo>
                    <a:cubicBezTo>
                      <a:pt x="712" y="906"/>
                      <a:pt x="720" y="840"/>
                      <a:pt x="702" y="840"/>
                    </a:cubicBezTo>
                    <a:cubicBezTo>
                      <a:pt x="698" y="840"/>
                      <a:pt x="691" y="846"/>
                      <a:pt x="681" y="860"/>
                    </a:cubicBezTo>
                    <a:cubicBezTo>
                      <a:pt x="679" y="851"/>
                      <a:pt x="678" y="843"/>
                      <a:pt x="674" y="835"/>
                    </a:cubicBezTo>
                    <a:cubicBezTo>
                      <a:pt x="679" y="819"/>
                      <a:pt x="683" y="804"/>
                      <a:pt x="688" y="788"/>
                    </a:cubicBezTo>
                    <a:cubicBezTo>
                      <a:pt x="725" y="640"/>
                      <a:pt x="772" y="494"/>
                      <a:pt x="817" y="348"/>
                    </a:cubicBezTo>
                    <a:cubicBezTo>
                      <a:pt x="820" y="333"/>
                      <a:pt x="825" y="318"/>
                      <a:pt x="830" y="303"/>
                    </a:cubicBezTo>
                    <a:lnTo>
                      <a:pt x="788" y="266"/>
                    </a:lnTo>
                    <a:cubicBezTo>
                      <a:pt x="767" y="336"/>
                      <a:pt x="743" y="408"/>
                      <a:pt x="723" y="481"/>
                    </a:cubicBezTo>
                    <a:cubicBezTo>
                      <a:pt x="698" y="568"/>
                      <a:pt x="669" y="655"/>
                      <a:pt x="651" y="742"/>
                    </a:cubicBezTo>
                    <a:cubicBezTo>
                      <a:pt x="597" y="523"/>
                      <a:pt x="552" y="301"/>
                      <a:pt x="492" y="83"/>
                    </a:cubicBezTo>
                    <a:cubicBezTo>
                      <a:pt x="485" y="55"/>
                      <a:pt x="478" y="28"/>
                      <a:pt x="470" y="1"/>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5" name="Google Shape;2944;p40">
              <a:extLst>
                <a:ext uri="{FF2B5EF4-FFF2-40B4-BE49-F238E27FC236}">
                  <a16:creationId xmlns:a16="http://schemas.microsoft.com/office/drawing/2014/main" xmlns="" id="{6AAA005E-E2F2-69E8-574A-DEDDAEDDD32E}"/>
                </a:ext>
              </a:extLst>
            </p:cNvPr>
            <p:cNvGrpSpPr/>
            <p:nvPr/>
          </p:nvGrpSpPr>
          <p:grpSpPr>
            <a:xfrm flipH="1">
              <a:off x="8249888" y="2003145"/>
              <a:ext cx="344769" cy="260320"/>
              <a:chOff x="640764" y="4130359"/>
              <a:chExt cx="131141" cy="99019"/>
            </a:xfrm>
          </p:grpSpPr>
          <p:sp>
            <p:nvSpPr>
              <p:cNvPr id="346" name="Google Shape;2945;p40">
                <a:extLst>
                  <a:ext uri="{FF2B5EF4-FFF2-40B4-BE49-F238E27FC236}">
                    <a16:creationId xmlns:a16="http://schemas.microsoft.com/office/drawing/2014/main" xmlns="" id="{2D298F60-4931-3254-605C-07B1876C4C84}"/>
                  </a:ext>
                </a:extLst>
              </p:cNvPr>
              <p:cNvSpPr/>
              <p:nvPr/>
            </p:nvSpPr>
            <p:spPr>
              <a:xfrm>
                <a:off x="640764" y="4130359"/>
                <a:ext cx="15960" cy="17568"/>
              </a:xfrm>
              <a:custGeom>
                <a:avLst/>
                <a:gdLst/>
                <a:ahLst/>
                <a:cxnLst/>
                <a:rect l="l" t="t" r="r" b="b"/>
                <a:pathLst>
                  <a:path w="397" h="437" extrusionOk="0">
                    <a:moveTo>
                      <a:pt x="277" y="1"/>
                    </a:moveTo>
                    <a:cubicBezTo>
                      <a:pt x="108" y="1"/>
                      <a:pt x="1" y="11"/>
                      <a:pt x="1" y="11"/>
                    </a:cubicBezTo>
                    <a:cubicBezTo>
                      <a:pt x="1" y="12"/>
                      <a:pt x="1" y="13"/>
                      <a:pt x="1" y="15"/>
                    </a:cubicBezTo>
                    <a:lnTo>
                      <a:pt x="1" y="15"/>
                    </a:lnTo>
                    <a:cubicBezTo>
                      <a:pt x="1" y="14"/>
                      <a:pt x="1" y="14"/>
                      <a:pt x="1" y="14"/>
                    </a:cubicBezTo>
                    <a:lnTo>
                      <a:pt x="1" y="14"/>
                    </a:lnTo>
                    <a:cubicBezTo>
                      <a:pt x="1" y="21"/>
                      <a:pt x="2" y="33"/>
                      <a:pt x="6" y="51"/>
                    </a:cubicBezTo>
                    <a:cubicBezTo>
                      <a:pt x="6" y="51"/>
                      <a:pt x="7" y="52"/>
                      <a:pt x="7" y="52"/>
                    </a:cubicBezTo>
                    <a:lnTo>
                      <a:pt x="7" y="52"/>
                    </a:lnTo>
                    <a:cubicBezTo>
                      <a:pt x="5" y="40"/>
                      <a:pt x="3" y="27"/>
                      <a:pt x="1" y="15"/>
                    </a:cubicBezTo>
                    <a:lnTo>
                      <a:pt x="1" y="15"/>
                    </a:lnTo>
                    <a:cubicBezTo>
                      <a:pt x="14" y="26"/>
                      <a:pt x="29" y="36"/>
                      <a:pt x="44" y="48"/>
                    </a:cubicBezTo>
                    <a:cubicBezTo>
                      <a:pt x="158" y="132"/>
                      <a:pt x="266" y="227"/>
                      <a:pt x="380" y="314"/>
                    </a:cubicBezTo>
                    <a:cubicBezTo>
                      <a:pt x="355" y="261"/>
                      <a:pt x="339" y="202"/>
                      <a:pt x="319" y="143"/>
                    </a:cubicBezTo>
                    <a:cubicBezTo>
                      <a:pt x="304" y="96"/>
                      <a:pt x="291" y="49"/>
                      <a:pt x="277" y="1"/>
                    </a:cubicBezTo>
                    <a:close/>
                    <a:moveTo>
                      <a:pt x="7" y="52"/>
                    </a:moveTo>
                    <a:cubicBezTo>
                      <a:pt x="29" y="182"/>
                      <a:pt x="58" y="311"/>
                      <a:pt x="98" y="437"/>
                    </a:cubicBezTo>
                    <a:cubicBezTo>
                      <a:pt x="96" y="430"/>
                      <a:pt x="95" y="425"/>
                      <a:pt x="93" y="418"/>
                    </a:cubicBezTo>
                    <a:cubicBezTo>
                      <a:pt x="125" y="412"/>
                      <a:pt x="158" y="407"/>
                      <a:pt x="190" y="402"/>
                    </a:cubicBezTo>
                    <a:cubicBezTo>
                      <a:pt x="259" y="390"/>
                      <a:pt x="328" y="380"/>
                      <a:pt x="396" y="371"/>
                    </a:cubicBezTo>
                    <a:cubicBezTo>
                      <a:pt x="292" y="288"/>
                      <a:pt x="190" y="199"/>
                      <a:pt x="86" y="113"/>
                    </a:cubicBezTo>
                    <a:cubicBezTo>
                      <a:pt x="60" y="93"/>
                      <a:pt x="33" y="72"/>
                      <a:pt x="7" y="52"/>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2946;p40">
                <a:extLst>
                  <a:ext uri="{FF2B5EF4-FFF2-40B4-BE49-F238E27FC236}">
                    <a16:creationId xmlns:a16="http://schemas.microsoft.com/office/drawing/2014/main" xmlns="" id="{26439892-AB70-AE61-4640-0F59A8544ED2}"/>
                  </a:ext>
                </a:extLst>
              </p:cNvPr>
              <p:cNvSpPr/>
              <p:nvPr/>
            </p:nvSpPr>
            <p:spPr>
              <a:xfrm>
                <a:off x="644664" y="4146199"/>
                <a:ext cx="64646" cy="52263"/>
              </a:xfrm>
              <a:custGeom>
                <a:avLst/>
                <a:gdLst/>
                <a:ahLst/>
                <a:cxnLst/>
                <a:rect l="l" t="t" r="r" b="b"/>
                <a:pathLst>
                  <a:path w="1608" h="1300" extrusionOk="0">
                    <a:moveTo>
                      <a:pt x="328" y="1"/>
                    </a:moveTo>
                    <a:lnTo>
                      <a:pt x="310" y="6"/>
                    </a:lnTo>
                    <a:cubicBezTo>
                      <a:pt x="259" y="18"/>
                      <a:pt x="209" y="31"/>
                      <a:pt x="160" y="41"/>
                    </a:cubicBezTo>
                    <a:cubicBezTo>
                      <a:pt x="110" y="53"/>
                      <a:pt x="60" y="63"/>
                      <a:pt x="11" y="71"/>
                    </a:cubicBezTo>
                    <a:cubicBezTo>
                      <a:pt x="8" y="61"/>
                      <a:pt x="4" y="51"/>
                      <a:pt x="1" y="43"/>
                    </a:cubicBezTo>
                    <a:lnTo>
                      <a:pt x="1" y="43"/>
                    </a:lnTo>
                    <a:cubicBezTo>
                      <a:pt x="28" y="129"/>
                      <a:pt x="61" y="224"/>
                      <a:pt x="102" y="326"/>
                    </a:cubicBezTo>
                    <a:lnTo>
                      <a:pt x="102" y="326"/>
                    </a:lnTo>
                    <a:cubicBezTo>
                      <a:pt x="167" y="314"/>
                      <a:pt x="233" y="301"/>
                      <a:pt x="298" y="288"/>
                    </a:cubicBezTo>
                    <a:cubicBezTo>
                      <a:pt x="402" y="268"/>
                      <a:pt x="504" y="242"/>
                      <a:pt x="606" y="221"/>
                    </a:cubicBezTo>
                    <a:cubicBezTo>
                      <a:pt x="605" y="216"/>
                      <a:pt x="603" y="211"/>
                      <a:pt x="601" y="204"/>
                    </a:cubicBezTo>
                    <a:cubicBezTo>
                      <a:pt x="511" y="137"/>
                      <a:pt x="419" y="68"/>
                      <a:pt x="328" y="1"/>
                    </a:cubicBezTo>
                    <a:close/>
                    <a:moveTo>
                      <a:pt x="102" y="326"/>
                    </a:moveTo>
                    <a:lnTo>
                      <a:pt x="102" y="326"/>
                    </a:lnTo>
                    <a:cubicBezTo>
                      <a:pt x="102" y="326"/>
                      <a:pt x="102" y="326"/>
                      <a:pt x="102" y="326"/>
                    </a:cubicBezTo>
                    <a:cubicBezTo>
                      <a:pt x="104" y="331"/>
                      <a:pt x="106" y="336"/>
                      <a:pt x="108" y="341"/>
                    </a:cubicBezTo>
                    <a:lnTo>
                      <a:pt x="108" y="341"/>
                    </a:lnTo>
                    <a:cubicBezTo>
                      <a:pt x="106" y="336"/>
                      <a:pt x="104" y="331"/>
                      <a:pt x="102" y="326"/>
                    </a:cubicBezTo>
                    <a:close/>
                    <a:moveTo>
                      <a:pt x="648" y="241"/>
                    </a:moveTo>
                    <a:cubicBezTo>
                      <a:pt x="638" y="244"/>
                      <a:pt x="628" y="246"/>
                      <a:pt x="616" y="249"/>
                    </a:cubicBezTo>
                    <a:cubicBezTo>
                      <a:pt x="512" y="276"/>
                      <a:pt x="407" y="306"/>
                      <a:pt x="301" y="330"/>
                    </a:cubicBezTo>
                    <a:cubicBezTo>
                      <a:pt x="241" y="345"/>
                      <a:pt x="180" y="356"/>
                      <a:pt x="120" y="368"/>
                    </a:cubicBezTo>
                    <a:cubicBezTo>
                      <a:pt x="116" y="358"/>
                      <a:pt x="112" y="349"/>
                      <a:pt x="108" y="341"/>
                    </a:cubicBezTo>
                    <a:lnTo>
                      <a:pt x="108" y="341"/>
                    </a:lnTo>
                    <a:cubicBezTo>
                      <a:pt x="189" y="537"/>
                      <a:pt x="299" y="756"/>
                      <a:pt x="449" y="972"/>
                    </a:cubicBezTo>
                    <a:lnTo>
                      <a:pt x="449" y="972"/>
                    </a:lnTo>
                    <a:cubicBezTo>
                      <a:pt x="496" y="959"/>
                      <a:pt x="541" y="945"/>
                      <a:pt x="588" y="932"/>
                    </a:cubicBezTo>
                    <a:cubicBezTo>
                      <a:pt x="694" y="898"/>
                      <a:pt x="799" y="863"/>
                      <a:pt x="905" y="829"/>
                    </a:cubicBezTo>
                    <a:cubicBezTo>
                      <a:pt x="1011" y="794"/>
                      <a:pt x="1118" y="761"/>
                      <a:pt x="1222" y="727"/>
                    </a:cubicBezTo>
                    <a:cubicBezTo>
                      <a:pt x="1242" y="720"/>
                      <a:pt x="1261" y="712"/>
                      <a:pt x="1279" y="705"/>
                    </a:cubicBezTo>
                    <a:cubicBezTo>
                      <a:pt x="1182" y="635"/>
                      <a:pt x="1086" y="563"/>
                      <a:pt x="989" y="492"/>
                    </a:cubicBezTo>
                    <a:cubicBezTo>
                      <a:pt x="982" y="494"/>
                      <a:pt x="975" y="496"/>
                      <a:pt x="969" y="499"/>
                    </a:cubicBezTo>
                    <a:cubicBezTo>
                      <a:pt x="910" y="517"/>
                      <a:pt x="851" y="533"/>
                      <a:pt x="791" y="549"/>
                    </a:cubicBezTo>
                    <a:cubicBezTo>
                      <a:pt x="732" y="566"/>
                      <a:pt x="673" y="581"/>
                      <a:pt x="613" y="596"/>
                    </a:cubicBezTo>
                    <a:cubicBezTo>
                      <a:pt x="499" y="625"/>
                      <a:pt x="385" y="653"/>
                      <a:pt x="269" y="680"/>
                    </a:cubicBezTo>
                    <a:lnTo>
                      <a:pt x="252" y="648"/>
                    </a:lnTo>
                    <a:lnTo>
                      <a:pt x="284" y="638"/>
                    </a:lnTo>
                    <a:cubicBezTo>
                      <a:pt x="450" y="595"/>
                      <a:pt x="615" y="549"/>
                      <a:pt x="781" y="506"/>
                    </a:cubicBezTo>
                    <a:cubicBezTo>
                      <a:pt x="823" y="494"/>
                      <a:pt x="865" y="484"/>
                      <a:pt x="905" y="474"/>
                    </a:cubicBezTo>
                    <a:cubicBezTo>
                      <a:pt x="920" y="471"/>
                      <a:pt x="935" y="467"/>
                      <a:pt x="949" y="462"/>
                    </a:cubicBezTo>
                    <a:cubicBezTo>
                      <a:pt x="897" y="424"/>
                      <a:pt x="843" y="385"/>
                      <a:pt x="791" y="346"/>
                    </a:cubicBezTo>
                    <a:cubicBezTo>
                      <a:pt x="744" y="311"/>
                      <a:pt x="697" y="276"/>
                      <a:pt x="648" y="241"/>
                    </a:cubicBezTo>
                    <a:close/>
                    <a:moveTo>
                      <a:pt x="449" y="972"/>
                    </a:moveTo>
                    <a:cubicBezTo>
                      <a:pt x="449" y="972"/>
                      <a:pt x="449" y="972"/>
                      <a:pt x="449" y="972"/>
                    </a:cubicBezTo>
                    <a:cubicBezTo>
                      <a:pt x="450" y="973"/>
                      <a:pt x="451" y="975"/>
                      <a:pt x="452" y="976"/>
                    </a:cubicBezTo>
                    <a:lnTo>
                      <a:pt x="452" y="976"/>
                    </a:lnTo>
                    <a:cubicBezTo>
                      <a:pt x="451" y="975"/>
                      <a:pt x="450" y="973"/>
                      <a:pt x="449" y="972"/>
                    </a:cubicBezTo>
                    <a:close/>
                    <a:moveTo>
                      <a:pt x="1314" y="730"/>
                    </a:moveTo>
                    <a:lnTo>
                      <a:pt x="1287" y="741"/>
                    </a:lnTo>
                    <a:cubicBezTo>
                      <a:pt x="1200" y="774"/>
                      <a:pt x="1113" y="806"/>
                      <a:pt x="1024" y="836"/>
                    </a:cubicBezTo>
                    <a:cubicBezTo>
                      <a:pt x="935" y="868"/>
                      <a:pt x="848" y="897"/>
                      <a:pt x="759" y="925"/>
                    </a:cubicBezTo>
                    <a:cubicBezTo>
                      <a:pt x="665" y="954"/>
                      <a:pt x="569" y="982"/>
                      <a:pt x="474" y="1006"/>
                    </a:cubicBezTo>
                    <a:cubicBezTo>
                      <a:pt x="467" y="995"/>
                      <a:pt x="459" y="985"/>
                      <a:pt x="452" y="976"/>
                    </a:cubicBezTo>
                    <a:lnTo>
                      <a:pt x="452" y="976"/>
                    </a:lnTo>
                    <a:cubicBezTo>
                      <a:pt x="525" y="1081"/>
                      <a:pt x="608" y="1185"/>
                      <a:pt x="702" y="1286"/>
                    </a:cubicBezTo>
                    <a:lnTo>
                      <a:pt x="715" y="1299"/>
                    </a:lnTo>
                    <a:cubicBezTo>
                      <a:pt x="746" y="1286"/>
                      <a:pt x="776" y="1272"/>
                      <a:pt x="806" y="1260"/>
                    </a:cubicBezTo>
                    <a:cubicBezTo>
                      <a:pt x="1037" y="1170"/>
                      <a:pt x="1271" y="1086"/>
                      <a:pt x="1500" y="992"/>
                    </a:cubicBezTo>
                    <a:lnTo>
                      <a:pt x="1608" y="947"/>
                    </a:lnTo>
                    <a:lnTo>
                      <a:pt x="1490" y="861"/>
                    </a:lnTo>
                    <a:lnTo>
                      <a:pt x="1314" y="73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2947;p40">
                <a:extLst>
                  <a:ext uri="{FF2B5EF4-FFF2-40B4-BE49-F238E27FC236}">
                    <a16:creationId xmlns:a16="http://schemas.microsoft.com/office/drawing/2014/main" xmlns="" id="{673EC5C8-065D-F23D-41AB-D4775CD0EF00}"/>
                  </a:ext>
                </a:extLst>
              </p:cNvPr>
              <p:cNvSpPr/>
              <p:nvPr/>
            </p:nvSpPr>
            <p:spPr>
              <a:xfrm>
                <a:off x="674414" y="4185034"/>
                <a:ext cx="45911" cy="25086"/>
              </a:xfrm>
              <a:custGeom>
                <a:avLst/>
                <a:gdLst/>
                <a:ahLst/>
                <a:cxnLst/>
                <a:rect l="l" t="t" r="r" b="b"/>
                <a:pathLst>
                  <a:path w="1142" h="624" extrusionOk="0">
                    <a:moveTo>
                      <a:pt x="895" y="1"/>
                    </a:moveTo>
                    <a:cubicBezTo>
                      <a:pt x="787" y="53"/>
                      <a:pt x="680" y="100"/>
                      <a:pt x="571" y="144"/>
                    </a:cubicBezTo>
                    <a:cubicBezTo>
                      <a:pt x="398" y="214"/>
                      <a:pt x="224" y="279"/>
                      <a:pt x="49" y="343"/>
                    </a:cubicBezTo>
                    <a:lnTo>
                      <a:pt x="1" y="360"/>
                    </a:lnTo>
                    <a:cubicBezTo>
                      <a:pt x="93" y="454"/>
                      <a:pt x="190" y="541"/>
                      <a:pt x="294" y="622"/>
                    </a:cubicBezTo>
                    <a:lnTo>
                      <a:pt x="297" y="623"/>
                    </a:lnTo>
                    <a:cubicBezTo>
                      <a:pt x="302" y="622"/>
                      <a:pt x="306" y="618"/>
                      <a:pt x="311" y="615"/>
                    </a:cubicBezTo>
                    <a:cubicBezTo>
                      <a:pt x="418" y="553"/>
                      <a:pt x="526" y="496"/>
                      <a:pt x="635" y="439"/>
                    </a:cubicBezTo>
                    <a:cubicBezTo>
                      <a:pt x="797" y="353"/>
                      <a:pt x="960" y="271"/>
                      <a:pt x="1124" y="194"/>
                    </a:cubicBezTo>
                    <a:cubicBezTo>
                      <a:pt x="1129" y="191"/>
                      <a:pt x="1136" y="187"/>
                      <a:pt x="1141" y="184"/>
                    </a:cubicBezTo>
                    <a:cubicBezTo>
                      <a:pt x="1059" y="123"/>
                      <a:pt x="977" y="63"/>
                      <a:pt x="89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2948;p40">
                <a:extLst>
                  <a:ext uri="{FF2B5EF4-FFF2-40B4-BE49-F238E27FC236}">
                    <a16:creationId xmlns:a16="http://schemas.microsoft.com/office/drawing/2014/main" xmlns="" id="{9BB22723-DD5E-AFA1-F42B-C37D631F246A}"/>
                  </a:ext>
                </a:extLst>
              </p:cNvPr>
              <p:cNvSpPr/>
              <p:nvPr/>
            </p:nvSpPr>
            <p:spPr>
              <a:xfrm>
                <a:off x="703480" y="4138922"/>
                <a:ext cx="45549" cy="70716"/>
              </a:xfrm>
              <a:custGeom>
                <a:avLst/>
                <a:gdLst/>
                <a:ahLst/>
                <a:cxnLst/>
                <a:rect l="l" t="t" r="r" b="b"/>
                <a:pathLst>
                  <a:path w="1133" h="1759" extrusionOk="0">
                    <a:moveTo>
                      <a:pt x="708" y="457"/>
                    </a:moveTo>
                    <a:cubicBezTo>
                      <a:pt x="713" y="462"/>
                      <a:pt x="717" y="466"/>
                      <a:pt x="722" y="470"/>
                    </a:cubicBezTo>
                    <a:lnTo>
                      <a:pt x="722" y="470"/>
                    </a:lnTo>
                    <a:cubicBezTo>
                      <a:pt x="722" y="470"/>
                      <a:pt x="722" y="469"/>
                      <a:pt x="722" y="469"/>
                    </a:cubicBezTo>
                    <a:lnTo>
                      <a:pt x="708" y="457"/>
                    </a:lnTo>
                    <a:close/>
                    <a:moveTo>
                      <a:pt x="0" y="1"/>
                    </a:moveTo>
                    <a:cubicBezTo>
                      <a:pt x="7" y="48"/>
                      <a:pt x="16" y="96"/>
                      <a:pt x="24" y="143"/>
                    </a:cubicBezTo>
                    <a:cubicBezTo>
                      <a:pt x="49" y="309"/>
                      <a:pt x="76" y="475"/>
                      <a:pt x="104" y="640"/>
                    </a:cubicBezTo>
                    <a:cubicBezTo>
                      <a:pt x="123" y="749"/>
                      <a:pt x="143" y="859"/>
                      <a:pt x="161" y="969"/>
                    </a:cubicBezTo>
                    <a:cubicBezTo>
                      <a:pt x="170" y="1014"/>
                      <a:pt x="180" y="1059"/>
                      <a:pt x="187" y="1104"/>
                    </a:cubicBezTo>
                    <a:lnTo>
                      <a:pt x="195" y="1111"/>
                    </a:lnTo>
                    <a:lnTo>
                      <a:pt x="212" y="1111"/>
                    </a:lnTo>
                    <a:cubicBezTo>
                      <a:pt x="213" y="1110"/>
                      <a:pt x="213" y="1110"/>
                      <a:pt x="214" y="1110"/>
                    </a:cubicBezTo>
                    <a:cubicBezTo>
                      <a:pt x="216" y="1110"/>
                      <a:pt x="217" y="1111"/>
                      <a:pt x="217" y="1113"/>
                    </a:cubicBezTo>
                    <a:cubicBezTo>
                      <a:pt x="217" y="1114"/>
                      <a:pt x="217" y="1116"/>
                      <a:pt x="215" y="1118"/>
                    </a:cubicBezTo>
                    <a:lnTo>
                      <a:pt x="210" y="1121"/>
                    </a:lnTo>
                    <a:lnTo>
                      <a:pt x="432" y="1282"/>
                    </a:lnTo>
                    <a:cubicBezTo>
                      <a:pt x="390" y="1113"/>
                      <a:pt x="361" y="940"/>
                      <a:pt x="343" y="766"/>
                    </a:cubicBezTo>
                    <a:cubicBezTo>
                      <a:pt x="329" y="648"/>
                      <a:pt x="321" y="531"/>
                      <a:pt x="316" y="412"/>
                    </a:cubicBezTo>
                    <a:cubicBezTo>
                      <a:pt x="311" y="324"/>
                      <a:pt x="309" y="236"/>
                      <a:pt x="307" y="148"/>
                    </a:cubicBezTo>
                    <a:lnTo>
                      <a:pt x="307" y="148"/>
                    </a:lnTo>
                    <a:cubicBezTo>
                      <a:pt x="317" y="153"/>
                      <a:pt x="329" y="160"/>
                      <a:pt x="338" y="165"/>
                    </a:cubicBezTo>
                    <a:cubicBezTo>
                      <a:pt x="344" y="314"/>
                      <a:pt x="353" y="462"/>
                      <a:pt x="366" y="610"/>
                    </a:cubicBezTo>
                    <a:cubicBezTo>
                      <a:pt x="385" y="828"/>
                      <a:pt x="415" y="1042"/>
                      <a:pt x="460" y="1255"/>
                    </a:cubicBezTo>
                    <a:cubicBezTo>
                      <a:pt x="463" y="1274"/>
                      <a:pt x="468" y="1294"/>
                      <a:pt x="472" y="1312"/>
                    </a:cubicBezTo>
                    <a:cubicBezTo>
                      <a:pt x="574" y="1386"/>
                      <a:pt x="676" y="1458"/>
                      <a:pt x="780" y="1530"/>
                    </a:cubicBezTo>
                    <a:cubicBezTo>
                      <a:pt x="759" y="1403"/>
                      <a:pt x="744" y="1275"/>
                      <a:pt x="732" y="1145"/>
                    </a:cubicBezTo>
                    <a:cubicBezTo>
                      <a:pt x="710" y="920"/>
                      <a:pt x="705" y="692"/>
                      <a:pt x="698" y="460"/>
                    </a:cubicBezTo>
                    <a:cubicBezTo>
                      <a:pt x="698" y="457"/>
                      <a:pt x="700" y="454"/>
                      <a:pt x="702" y="452"/>
                    </a:cubicBezTo>
                    <a:lnTo>
                      <a:pt x="708" y="457"/>
                    </a:lnTo>
                    <a:lnTo>
                      <a:pt x="708" y="457"/>
                    </a:lnTo>
                    <a:cubicBezTo>
                      <a:pt x="660" y="413"/>
                      <a:pt x="609" y="367"/>
                      <a:pt x="554" y="321"/>
                    </a:cubicBezTo>
                    <a:cubicBezTo>
                      <a:pt x="410" y="200"/>
                      <a:pt x="249" y="103"/>
                      <a:pt x="76" y="31"/>
                    </a:cubicBezTo>
                    <a:cubicBezTo>
                      <a:pt x="51" y="21"/>
                      <a:pt x="26" y="11"/>
                      <a:pt x="0" y="1"/>
                    </a:cubicBezTo>
                    <a:close/>
                    <a:moveTo>
                      <a:pt x="722" y="470"/>
                    </a:moveTo>
                    <a:cubicBezTo>
                      <a:pt x="728" y="619"/>
                      <a:pt x="739" y="764"/>
                      <a:pt x="750" y="910"/>
                    </a:cubicBezTo>
                    <a:cubicBezTo>
                      <a:pt x="757" y="1000"/>
                      <a:pt x="765" y="1091"/>
                      <a:pt x="775" y="1180"/>
                    </a:cubicBezTo>
                    <a:cubicBezTo>
                      <a:pt x="784" y="1270"/>
                      <a:pt x="794" y="1359"/>
                      <a:pt x="804" y="1450"/>
                    </a:cubicBezTo>
                    <a:cubicBezTo>
                      <a:pt x="809" y="1485"/>
                      <a:pt x="814" y="1520"/>
                      <a:pt x="817" y="1556"/>
                    </a:cubicBezTo>
                    <a:cubicBezTo>
                      <a:pt x="921" y="1626"/>
                      <a:pt x="1027" y="1695"/>
                      <a:pt x="1133" y="1758"/>
                    </a:cubicBezTo>
                    <a:cubicBezTo>
                      <a:pt x="1133" y="1755"/>
                      <a:pt x="1131" y="1752"/>
                      <a:pt x="1129" y="1748"/>
                    </a:cubicBezTo>
                    <a:cubicBezTo>
                      <a:pt x="1079" y="1581"/>
                      <a:pt x="1050" y="1400"/>
                      <a:pt x="1027" y="1217"/>
                    </a:cubicBezTo>
                    <a:cubicBezTo>
                      <a:pt x="1012" y="1096"/>
                      <a:pt x="1000" y="974"/>
                      <a:pt x="990" y="851"/>
                    </a:cubicBezTo>
                    <a:cubicBezTo>
                      <a:pt x="988" y="814"/>
                      <a:pt x="987" y="777"/>
                      <a:pt x="983" y="740"/>
                    </a:cubicBezTo>
                    <a:cubicBezTo>
                      <a:pt x="928" y="677"/>
                      <a:pt x="866" y="611"/>
                      <a:pt x="797" y="542"/>
                    </a:cubicBezTo>
                    <a:cubicBezTo>
                      <a:pt x="773" y="519"/>
                      <a:pt x="748" y="495"/>
                      <a:pt x="722" y="47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2949;p40">
                <a:extLst>
                  <a:ext uri="{FF2B5EF4-FFF2-40B4-BE49-F238E27FC236}">
                    <a16:creationId xmlns:a16="http://schemas.microsoft.com/office/drawing/2014/main" xmlns="" id="{F58E4DBD-9DB7-1A71-4EDB-CF6BCA8592F1}"/>
                  </a:ext>
                </a:extLst>
              </p:cNvPr>
              <p:cNvSpPr/>
              <p:nvPr/>
            </p:nvSpPr>
            <p:spPr>
              <a:xfrm>
                <a:off x="744728" y="4170642"/>
                <a:ext cx="15960" cy="45469"/>
              </a:xfrm>
              <a:custGeom>
                <a:avLst/>
                <a:gdLst/>
                <a:ahLst/>
                <a:cxnLst/>
                <a:rect l="l" t="t" r="r" b="b"/>
                <a:pathLst>
                  <a:path w="397" h="1131" extrusionOk="0">
                    <a:moveTo>
                      <a:pt x="1" y="0"/>
                    </a:moveTo>
                    <a:lnTo>
                      <a:pt x="1" y="0"/>
                    </a:lnTo>
                    <a:cubicBezTo>
                      <a:pt x="3" y="17"/>
                      <a:pt x="4" y="35"/>
                      <a:pt x="6" y="52"/>
                    </a:cubicBezTo>
                    <a:cubicBezTo>
                      <a:pt x="14" y="174"/>
                      <a:pt x="26" y="295"/>
                      <a:pt x="41" y="416"/>
                    </a:cubicBezTo>
                    <a:cubicBezTo>
                      <a:pt x="65" y="597"/>
                      <a:pt x="98" y="773"/>
                      <a:pt x="137" y="946"/>
                    </a:cubicBezTo>
                    <a:cubicBezTo>
                      <a:pt x="139" y="953"/>
                      <a:pt x="140" y="961"/>
                      <a:pt x="142" y="969"/>
                    </a:cubicBezTo>
                    <a:cubicBezTo>
                      <a:pt x="142" y="976"/>
                      <a:pt x="142" y="983"/>
                      <a:pt x="142" y="990"/>
                    </a:cubicBezTo>
                    <a:cubicBezTo>
                      <a:pt x="185" y="1016"/>
                      <a:pt x="231" y="1043"/>
                      <a:pt x="276" y="1068"/>
                    </a:cubicBezTo>
                    <a:cubicBezTo>
                      <a:pt x="316" y="1090"/>
                      <a:pt x="357" y="1110"/>
                      <a:pt x="397" y="1131"/>
                    </a:cubicBezTo>
                    <a:lnTo>
                      <a:pt x="397" y="1127"/>
                    </a:lnTo>
                    <a:cubicBezTo>
                      <a:pt x="357" y="1013"/>
                      <a:pt x="325" y="896"/>
                      <a:pt x="298" y="777"/>
                    </a:cubicBezTo>
                    <a:cubicBezTo>
                      <a:pt x="263" y="624"/>
                      <a:pt x="232" y="466"/>
                      <a:pt x="207" y="310"/>
                    </a:cubicBezTo>
                    <a:cubicBezTo>
                      <a:pt x="204" y="297"/>
                      <a:pt x="202" y="283"/>
                      <a:pt x="201" y="270"/>
                    </a:cubicBezTo>
                    <a:cubicBezTo>
                      <a:pt x="140" y="176"/>
                      <a:pt x="73" y="86"/>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2950;p40">
                <a:extLst>
                  <a:ext uri="{FF2B5EF4-FFF2-40B4-BE49-F238E27FC236}">
                    <a16:creationId xmlns:a16="http://schemas.microsoft.com/office/drawing/2014/main" xmlns="" id="{1B85E9FB-04FA-C021-0A75-CDAEE048F2BC}"/>
                  </a:ext>
                </a:extLst>
              </p:cNvPr>
              <p:cNvSpPr/>
              <p:nvPr/>
            </p:nvSpPr>
            <p:spPr>
              <a:xfrm>
                <a:off x="662353" y="4130721"/>
                <a:ext cx="19981" cy="31840"/>
              </a:xfrm>
              <a:custGeom>
                <a:avLst/>
                <a:gdLst/>
                <a:ahLst/>
                <a:cxnLst/>
                <a:rect l="l" t="t" r="r" b="b"/>
                <a:pathLst>
                  <a:path w="497" h="792" extrusionOk="0">
                    <a:moveTo>
                      <a:pt x="0" y="0"/>
                    </a:moveTo>
                    <a:lnTo>
                      <a:pt x="0" y="0"/>
                    </a:lnTo>
                    <a:cubicBezTo>
                      <a:pt x="14" y="49"/>
                      <a:pt x="27" y="97"/>
                      <a:pt x="41" y="144"/>
                    </a:cubicBezTo>
                    <a:cubicBezTo>
                      <a:pt x="62" y="216"/>
                      <a:pt x="84" y="287"/>
                      <a:pt x="106" y="356"/>
                    </a:cubicBezTo>
                    <a:cubicBezTo>
                      <a:pt x="129" y="424"/>
                      <a:pt x="151" y="490"/>
                      <a:pt x="176" y="555"/>
                    </a:cubicBezTo>
                    <a:cubicBezTo>
                      <a:pt x="242" y="604"/>
                      <a:pt x="307" y="654"/>
                      <a:pt x="373" y="703"/>
                    </a:cubicBezTo>
                    <a:cubicBezTo>
                      <a:pt x="415" y="733"/>
                      <a:pt x="455" y="763"/>
                      <a:pt x="497" y="792"/>
                    </a:cubicBezTo>
                    <a:cubicBezTo>
                      <a:pt x="463" y="676"/>
                      <a:pt x="431" y="559"/>
                      <a:pt x="405" y="438"/>
                    </a:cubicBezTo>
                    <a:cubicBezTo>
                      <a:pt x="384" y="349"/>
                      <a:pt x="368" y="258"/>
                      <a:pt x="351" y="166"/>
                    </a:cubicBezTo>
                    <a:cubicBezTo>
                      <a:pt x="344" y="121"/>
                      <a:pt x="336" y="77"/>
                      <a:pt x="329" y="34"/>
                    </a:cubicBezTo>
                    <a:cubicBezTo>
                      <a:pt x="213" y="17"/>
                      <a:pt x="103" y="7"/>
                      <a:pt x="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2951;p40">
                <a:extLst>
                  <a:ext uri="{FF2B5EF4-FFF2-40B4-BE49-F238E27FC236}">
                    <a16:creationId xmlns:a16="http://schemas.microsoft.com/office/drawing/2014/main" xmlns="" id="{BB0FA7C1-C9C9-7ED3-F88F-C198C07FD43D}"/>
                  </a:ext>
                </a:extLst>
              </p:cNvPr>
              <p:cNvSpPr/>
              <p:nvPr/>
            </p:nvSpPr>
            <p:spPr>
              <a:xfrm>
                <a:off x="676705" y="4132168"/>
                <a:ext cx="20021" cy="40806"/>
              </a:xfrm>
              <a:custGeom>
                <a:avLst/>
                <a:gdLst/>
                <a:ahLst/>
                <a:cxnLst/>
                <a:rect l="l" t="t" r="r" b="b"/>
                <a:pathLst>
                  <a:path w="498" h="1015" extrusionOk="0">
                    <a:moveTo>
                      <a:pt x="1" y="1"/>
                    </a:moveTo>
                    <a:lnTo>
                      <a:pt x="1" y="1"/>
                    </a:lnTo>
                    <a:cubicBezTo>
                      <a:pt x="19" y="93"/>
                      <a:pt x="37" y="185"/>
                      <a:pt x="58" y="278"/>
                    </a:cubicBezTo>
                    <a:cubicBezTo>
                      <a:pt x="83" y="409"/>
                      <a:pt x="111" y="539"/>
                      <a:pt x="141" y="670"/>
                    </a:cubicBezTo>
                    <a:cubicBezTo>
                      <a:pt x="150" y="707"/>
                      <a:pt x="163" y="742"/>
                      <a:pt x="170" y="779"/>
                    </a:cubicBezTo>
                    <a:cubicBezTo>
                      <a:pt x="279" y="858"/>
                      <a:pt x="388" y="935"/>
                      <a:pt x="497" y="1014"/>
                    </a:cubicBezTo>
                    <a:cubicBezTo>
                      <a:pt x="497" y="1009"/>
                      <a:pt x="495" y="1004"/>
                      <a:pt x="494" y="999"/>
                    </a:cubicBezTo>
                    <a:cubicBezTo>
                      <a:pt x="455" y="833"/>
                      <a:pt x="423" y="664"/>
                      <a:pt x="391" y="492"/>
                    </a:cubicBezTo>
                    <a:cubicBezTo>
                      <a:pt x="366" y="352"/>
                      <a:pt x="341" y="209"/>
                      <a:pt x="318" y="66"/>
                    </a:cubicBezTo>
                    <a:lnTo>
                      <a:pt x="318" y="61"/>
                    </a:lnTo>
                    <a:cubicBezTo>
                      <a:pt x="256" y="46"/>
                      <a:pt x="192" y="33"/>
                      <a:pt x="130" y="21"/>
                    </a:cubicBezTo>
                    <a:cubicBezTo>
                      <a:pt x="86" y="13"/>
                      <a:pt x="43" y="8"/>
                      <a:pt x="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2952;p40">
                <a:extLst>
                  <a:ext uri="{FF2B5EF4-FFF2-40B4-BE49-F238E27FC236}">
                    <a16:creationId xmlns:a16="http://schemas.microsoft.com/office/drawing/2014/main" xmlns="" id="{3A573E03-9F5C-7755-EF0E-D595E62C7D07}"/>
                  </a:ext>
                </a:extLst>
              </p:cNvPr>
              <p:cNvSpPr/>
              <p:nvPr/>
            </p:nvSpPr>
            <p:spPr>
              <a:xfrm>
                <a:off x="653307" y="4130439"/>
                <a:ext cx="14473" cy="21468"/>
              </a:xfrm>
              <a:custGeom>
                <a:avLst/>
                <a:gdLst/>
                <a:ahLst/>
                <a:cxnLst/>
                <a:rect l="l" t="t" r="r" b="b"/>
                <a:pathLst>
                  <a:path w="360" h="534" extrusionOk="0">
                    <a:moveTo>
                      <a:pt x="1" y="0"/>
                    </a:moveTo>
                    <a:cubicBezTo>
                      <a:pt x="4" y="10"/>
                      <a:pt x="7" y="21"/>
                      <a:pt x="9" y="31"/>
                    </a:cubicBezTo>
                    <a:cubicBezTo>
                      <a:pt x="41" y="128"/>
                      <a:pt x="69" y="225"/>
                      <a:pt x="103" y="321"/>
                    </a:cubicBezTo>
                    <a:cubicBezTo>
                      <a:pt x="108" y="331"/>
                      <a:pt x="111" y="341"/>
                      <a:pt x="115" y="351"/>
                    </a:cubicBezTo>
                    <a:lnTo>
                      <a:pt x="126" y="361"/>
                    </a:lnTo>
                    <a:cubicBezTo>
                      <a:pt x="127" y="345"/>
                      <a:pt x="130" y="339"/>
                      <a:pt x="135" y="339"/>
                    </a:cubicBezTo>
                    <a:cubicBezTo>
                      <a:pt x="146" y="339"/>
                      <a:pt x="163" y="377"/>
                      <a:pt x="150" y="378"/>
                    </a:cubicBezTo>
                    <a:cubicBezTo>
                      <a:pt x="220" y="430"/>
                      <a:pt x="291" y="483"/>
                      <a:pt x="360" y="534"/>
                    </a:cubicBezTo>
                    <a:cubicBezTo>
                      <a:pt x="324" y="445"/>
                      <a:pt x="291" y="354"/>
                      <a:pt x="262" y="262"/>
                    </a:cubicBezTo>
                    <a:cubicBezTo>
                      <a:pt x="235" y="178"/>
                      <a:pt x="214" y="93"/>
                      <a:pt x="192" y="5"/>
                    </a:cubicBezTo>
                    <a:lnTo>
                      <a:pt x="153" y="4"/>
                    </a:lnTo>
                    <a:cubicBezTo>
                      <a:pt x="108" y="2"/>
                      <a:pt x="64" y="0"/>
                      <a:pt x="22"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2953;p40">
                <a:extLst>
                  <a:ext uri="{FF2B5EF4-FFF2-40B4-BE49-F238E27FC236}">
                    <a16:creationId xmlns:a16="http://schemas.microsoft.com/office/drawing/2014/main" xmlns="" id="{1EF31780-6FE1-57A8-CB49-34679FFF0E93}"/>
                  </a:ext>
                </a:extLst>
              </p:cNvPr>
              <p:cNvSpPr/>
              <p:nvPr/>
            </p:nvSpPr>
            <p:spPr>
              <a:xfrm>
                <a:off x="754457" y="4184311"/>
                <a:ext cx="15960" cy="36785"/>
              </a:xfrm>
              <a:custGeom>
                <a:avLst/>
                <a:gdLst/>
                <a:ahLst/>
                <a:cxnLst/>
                <a:rect l="l" t="t" r="r" b="b"/>
                <a:pathLst>
                  <a:path w="397" h="915" extrusionOk="0">
                    <a:moveTo>
                      <a:pt x="0" y="1"/>
                    </a:moveTo>
                    <a:cubicBezTo>
                      <a:pt x="19" y="98"/>
                      <a:pt x="37" y="197"/>
                      <a:pt x="58" y="294"/>
                    </a:cubicBezTo>
                    <a:cubicBezTo>
                      <a:pt x="91" y="453"/>
                      <a:pt x="131" y="609"/>
                      <a:pt x="180" y="760"/>
                    </a:cubicBezTo>
                    <a:cubicBezTo>
                      <a:pt x="185" y="769"/>
                      <a:pt x="188" y="779"/>
                      <a:pt x="190" y="791"/>
                    </a:cubicBezTo>
                    <a:cubicBezTo>
                      <a:pt x="190" y="797"/>
                      <a:pt x="188" y="802"/>
                      <a:pt x="187" y="809"/>
                    </a:cubicBezTo>
                    <a:cubicBezTo>
                      <a:pt x="257" y="844"/>
                      <a:pt x="328" y="879"/>
                      <a:pt x="396" y="915"/>
                    </a:cubicBezTo>
                    <a:cubicBezTo>
                      <a:pt x="354" y="834"/>
                      <a:pt x="317" y="752"/>
                      <a:pt x="286" y="666"/>
                    </a:cubicBezTo>
                    <a:cubicBezTo>
                      <a:pt x="274" y="635"/>
                      <a:pt x="264" y="604"/>
                      <a:pt x="252" y="572"/>
                    </a:cubicBezTo>
                    <a:cubicBezTo>
                      <a:pt x="240" y="541"/>
                      <a:pt x="229" y="509"/>
                      <a:pt x="217" y="475"/>
                    </a:cubicBezTo>
                    <a:cubicBezTo>
                      <a:pt x="200" y="427"/>
                      <a:pt x="180" y="376"/>
                      <a:pt x="160" y="324"/>
                    </a:cubicBezTo>
                    <a:cubicBezTo>
                      <a:pt x="151" y="307"/>
                      <a:pt x="145" y="289"/>
                      <a:pt x="138" y="272"/>
                    </a:cubicBezTo>
                    <a:cubicBezTo>
                      <a:pt x="123" y="237"/>
                      <a:pt x="106" y="202"/>
                      <a:pt x="89" y="165"/>
                    </a:cubicBezTo>
                    <a:cubicBezTo>
                      <a:pt x="71" y="128"/>
                      <a:pt x="51" y="91"/>
                      <a:pt x="31" y="53"/>
                    </a:cubicBezTo>
                    <a:cubicBezTo>
                      <a:pt x="21" y="36"/>
                      <a:pt x="9" y="17"/>
                      <a:pt x="0"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2954;p40">
                <a:extLst>
                  <a:ext uri="{FF2B5EF4-FFF2-40B4-BE49-F238E27FC236}">
                    <a16:creationId xmlns:a16="http://schemas.microsoft.com/office/drawing/2014/main" xmlns="" id="{7AB4AB27-AF66-7B3D-6A01-2D71048F0D25}"/>
                  </a:ext>
                </a:extLst>
              </p:cNvPr>
              <p:cNvSpPr/>
              <p:nvPr/>
            </p:nvSpPr>
            <p:spPr>
              <a:xfrm>
                <a:off x="690816" y="4135022"/>
                <a:ext cx="18453" cy="47037"/>
              </a:xfrm>
              <a:custGeom>
                <a:avLst/>
                <a:gdLst/>
                <a:ahLst/>
                <a:cxnLst/>
                <a:rect l="l" t="t" r="r" b="b"/>
                <a:pathLst>
                  <a:path w="459" h="1170" extrusionOk="0">
                    <a:moveTo>
                      <a:pt x="0" y="0"/>
                    </a:moveTo>
                    <a:cubicBezTo>
                      <a:pt x="52" y="277"/>
                      <a:pt x="107" y="554"/>
                      <a:pt x="163" y="829"/>
                    </a:cubicBezTo>
                    <a:cubicBezTo>
                      <a:pt x="171" y="866"/>
                      <a:pt x="180" y="903"/>
                      <a:pt x="186" y="941"/>
                    </a:cubicBezTo>
                    <a:cubicBezTo>
                      <a:pt x="186" y="943"/>
                      <a:pt x="188" y="946"/>
                      <a:pt x="188" y="950"/>
                    </a:cubicBezTo>
                    <a:cubicBezTo>
                      <a:pt x="186" y="956"/>
                      <a:pt x="185" y="963"/>
                      <a:pt x="180" y="968"/>
                    </a:cubicBezTo>
                    <a:lnTo>
                      <a:pt x="195" y="978"/>
                    </a:lnTo>
                    <a:cubicBezTo>
                      <a:pt x="196" y="978"/>
                      <a:pt x="198" y="980"/>
                      <a:pt x="198" y="982"/>
                    </a:cubicBezTo>
                    <a:lnTo>
                      <a:pt x="366" y="1102"/>
                    </a:lnTo>
                    <a:cubicBezTo>
                      <a:pt x="396" y="1124"/>
                      <a:pt x="426" y="1148"/>
                      <a:pt x="458" y="1169"/>
                    </a:cubicBezTo>
                    <a:cubicBezTo>
                      <a:pt x="416" y="990"/>
                      <a:pt x="381" y="807"/>
                      <a:pt x="351" y="624"/>
                    </a:cubicBezTo>
                    <a:cubicBezTo>
                      <a:pt x="324" y="472"/>
                      <a:pt x="300" y="317"/>
                      <a:pt x="280" y="163"/>
                    </a:cubicBezTo>
                    <a:cubicBezTo>
                      <a:pt x="275" y="136"/>
                      <a:pt x="274" y="109"/>
                      <a:pt x="270" y="83"/>
                    </a:cubicBezTo>
                    <a:cubicBezTo>
                      <a:pt x="181" y="51"/>
                      <a:pt x="91" y="22"/>
                      <a:pt x="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2955;p40">
                <a:extLst>
                  <a:ext uri="{FF2B5EF4-FFF2-40B4-BE49-F238E27FC236}">
                    <a16:creationId xmlns:a16="http://schemas.microsoft.com/office/drawing/2014/main" xmlns="" id="{761BA84B-7C4D-37BB-29D9-01ADB882ADBB}"/>
                  </a:ext>
                </a:extLst>
              </p:cNvPr>
              <p:cNvSpPr/>
              <p:nvPr/>
            </p:nvSpPr>
            <p:spPr>
              <a:xfrm>
                <a:off x="687077" y="4193276"/>
                <a:ext cx="43298" cy="23157"/>
              </a:xfrm>
              <a:custGeom>
                <a:avLst/>
                <a:gdLst/>
                <a:ahLst/>
                <a:cxnLst/>
                <a:rect l="l" t="t" r="r" b="b"/>
                <a:pathLst>
                  <a:path w="1077" h="576" extrusionOk="0">
                    <a:moveTo>
                      <a:pt x="855" y="1"/>
                    </a:moveTo>
                    <a:cubicBezTo>
                      <a:pt x="829" y="22"/>
                      <a:pt x="794" y="31"/>
                      <a:pt x="764" y="44"/>
                    </a:cubicBezTo>
                    <a:cubicBezTo>
                      <a:pt x="536" y="157"/>
                      <a:pt x="306" y="271"/>
                      <a:pt x="80" y="391"/>
                    </a:cubicBezTo>
                    <a:lnTo>
                      <a:pt x="1" y="433"/>
                    </a:lnTo>
                    <a:cubicBezTo>
                      <a:pt x="70" y="484"/>
                      <a:pt x="140" y="532"/>
                      <a:pt x="214" y="576"/>
                    </a:cubicBezTo>
                    <a:cubicBezTo>
                      <a:pt x="241" y="561"/>
                      <a:pt x="268" y="546"/>
                      <a:pt x="294" y="532"/>
                    </a:cubicBezTo>
                    <a:cubicBezTo>
                      <a:pt x="362" y="497"/>
                      <a:pt x="429" y="464"/>
                      <a:pt x="496" y="432"/>
                    </a:cubicBezTo>
                    <a:cubicBezTo>
                      <a:pt x="677" y="346"/>
                      <a:pt x="860" y="264"/>
                      <a:pt x="1042" y="177"/>
                    </a:cubicBezTo>
                    <a:cubicBezTo>
                      <a:pt x="1054" y="172"/>
                      <a:pt x="1064" y="165"/>
                      <a:pt x="1076" y="160"/>
                    </a:cubicBezTo>
                    <a:cubicBezTo>
                      <a:pt x="1002" y="108"/>
                      <a:pt x="928" y="54"/>
                      <a:pt x="85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2956;p40">
                <a:extLst>
                  <a:ext uri="{FF2B5EF4-FFF2-40B4-BE49-F238E27FC236}">
                    <a16:creationId xmlns:a16="http://schemas.microsoft.com/office/drawing/2014/main" xmlns="" id="{1C4D090C-22F4-E48C-D5A1-2995E70DB4D0}"/>
                  </a:ext>
                </a:extLst>
              </p:cNvPr>
              <p:cNvSpPr/>
              <p:nvPr/>
            </p:nvSpPr>
            <p:spPr>
              <a:xfrm>
                <a:off x="696485" y="4200432"/>
                <a:ext cx="42775" cy="22473"/>
              </a:xfrm>
              <a:custGeom>
                <a:avLst/>
                <a:gdLst/>
                <a:ahLst/>
                <a:cxnLst/>
                <a:rect l="l" t="t" r="r" b="b"/>
                <a:pathLst>
                  <a:path w="1064" h="559" extrusionOk="0">
                    <a:moveTo>
                      <a:pt x="867" y="0"/>
                    </a:moveTo>
                    <a:cubicBezTo>
                      <a:pt x="866" y="2"/>
                      <a:pt x="866" y="2"/>
                      <a:pt x="864" y="4"/>
                    </a:cubicBezTo>
                    <a:cubicBezTo>
                      <a:pt x="862" y="5"/>
                      <a:pt x="860" y="7"/>
                      <a:pt x="859" y="7"/>
                    </a:cubicBezTo>
                    <a:cubicBezTo>
                      <a:pt x="832" y="21"/>
                      <a:pt x="805" y="34"/>
                      <a:pt x="778" y="47"/>
                    </a:cubicBezTo>
                    <a:cubicBezTo>
                      <a:pt x="535" y="166"/>
                      <a:pt x="290" y="267"/>
                      <a:pt x="49" y="386"/>
                    </a:cubicBezTo>
                    <a:lnTo>
                      <a:pt x="0" y="410"/>
                    </a:lnTo>
                    <a:cubicBezTo>
                      <a:pt x="96" y="467"/>
                      <a:pt x="196" y="517"/>
                      <a:pt x="300" y="559"/>
                    </a:cubicBezTo>
                    <a:cubicBezTo>
                      <a:pt x="414" y="500"/>
                      <a:pt x="527" y="440"/>
                      <a:pt x="641" y="378"/>
                    </a:cubicBezTo>
                    <a:cubicBezTo>
                      <a:pt x="762" y="312"/>
                      <a:pt x="879" y="244"/>
                      <a:pt x="996" y="173"/>
                    </a:cubicBezTo>
                    <a:cubicBezTo>
                      <a:pt x="1016" y="160"/>
                      <a:pt x="1038" y="146"/>
                      <a:pt x="1060" y="136"/>
                    </a:cubicBezTo>
                    <a:lnTo>
                      <a:pt x="1063" y="136"/>
                    </a:lnTo>
                    <a:cubicBezTo>
                      <a:pt x="1021" y="108"/>
                      <a:pt x="978" y="78"/>
                      <a:pt x="936" y="49"/>
                    </a:cubicBezTo>
                    <a:cubicBezTo>
                      <a:pt x="912" y="34"/>
                      <a:pt x="891" y="17"/>
                      <a:pt x="867"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2957;p40">
                <a:extLst>
                  <a:ext uri="{FF2B5EF4-FFF2-40B4-BE49-F238E27FC236}">
                    <a16:creationId xmlns:a16="http://schemas.microsoft.com/office/drawing/2014/main" xmlns="" id="{398923DE-7CC8-6BA1-BCCC-CEF0BF59BFFD}"/>
                  </a:ext>
                </a:extLst>
              </p:cNvPr>
              <p:cNvSpPr/>
              <p:nvPr/>
            </p:nvSpPr>
            <p:spPr>
              <a:xfrm>
                <a:off x="726757" y="4213297"/>
                <a:ext cx="33529" cy="16081"/>
              </a:xfrm>
              <a:custGeom>
                <a:avLst/>
                <a:gdLst/>
                <a:ahLst/>
                <a:cxnLst/>
                <a:rect l="l" t="t" r="r" b="b"/>
                <a:pathLst>
                  <a:path w="834" h="400" extrusionOk="0">
                    <a:moveTo>
                      <a:pt x="606" y="1"/>
                    </a:moveTo>
                    <a:cubicBezTo>
                      <a:pt x="597" y="11"/>
                      <a:pt x="587" y="19"/>
                      <a:pt x="577" y="28"/>
                    </a:cubicBezTo>
                    <a:cubicBezTo>
                      <a:pt x="570" y="33"/>
                      <a:pt x="564" y="38"/>
                      <a:pt x="557" y="43"/>
                    </a:cubicBezTo>
                    <a:cubicBezTo>
                      <a:pt x="466" y="103"/>
                      <a:pt x="374" y="157"/>
                      <a:pt x="280" y="212"/>
                    </a:cubicBezTo>
                    <a:cubicBezTo>
                      <a:pt x="188" y="266"/>
                      <a:pt x="94" y="319"/>
                      <a:pt x="0" y="370"/>
                    </a:cubicBezTo>
                    <a:cubicBezTo>
                      <a:pt x="47" y="378"/>
                      <a:pt x="96" y="385"/>
                      <a:pt x="143" y="390"/>
                    </a:cubicBezTo>
                    <a:cubicBezTo>
                      <a:pt x="200" y="397"/>
                      <a:pt x="255" y="400"/>
                      <a:pt x="309" y="400"/>
                    </a:cubicBezTo>
                    <a:lnTo>
                      <a:pt x="466" y="326"/>
                    </a:lnTo>
                    <a:cubicBezTo>
                      <a:pt x="579" y="272"/>
                      <a:pt x="689" y="217"/>
                      <a:pt x="795" y="153"/>
                    </a:cubicBezTo>
                    <a:cubicBezTo>
                      <a:pt x="809" y="147"/>
                      <a:pt x="820" y="135"/>
                      <a:pt x="834" y="127"/>
                    </a:cubicBezTo>
                    <a:cubicBezTo>
                      <a:pt x="787" y="103"/>
                      <a:pt x="741" y="78"/>
                      <a:pt x="696" y="53"/>
                    </a:cubicBezTo>
                    <a:cubicBezTo>
                      <a:pt x="666" y="36"/>
                      <a:pt x="636" y="19"/>
                      <a:pt x="60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2958;p40">
                <a:extLst>
                  <a:ext uri="{FF2B5EF4-FFF2-40B4-BE49-F238E27FC236}">
                    <a16:creationId xmlns:a16="http://schemas.microsoft.com/office/drawing/2014/main" xmlns="" id="{2FC08A5D-F9A8-BBC9-FB0B-8523C06A8B8C}"/>
                  </a:ext>
                </a:extLst>
              </p:cNvPr>
              <p:cNvSpPr/>
              <p:nvPr/>
            </p:nvSpPr>
            <p:spPr>
              <a:xfrm>
                <a:off x="742637" y="4219166"/>
                <a:ext cx="28383" cy="10211"/>
              </a:xfrm>
              <a:custGeom>
                <a:avLst/>
                <a:gdLst/>
                <a:ahLst/>
                <a:cxnLst/>
                <a:rect l="l" t="t" r="r" b="b"/>
                <a:pathLst>
                  <a:path w="706" h="254" extrusionOk="0">
                    <a:moveTo>
                      <a:pt x="477" y="1"/>
                    </a:moveTo>
                    <a:cubicBezTo>
                      <a:pt x="476" y="2"/>
                      <a:pt x="476" y="4"/>
                      <a:pt x="474" y="6"/>
                    </a:cubicBezTo>
                    <a:cubicBezTo>
                      <a:pt x="472" y="9"/>
                      <a:pt x="469" y="11"/>
                      <a:pt x="466" y="12"/>
                    </a:cubicBezTo>
                    <a:cubicBezTo>
                      <a:pt x="404" y="54"/>
                      <a:pt x="338" y="93"/>
                      <a:pt x="271" y="128"/>
                    </a:cubicBezTo>
                    <a:cubicBezTo>
                      <a:pt x="202" y="163"/>
                      <a:pt x="132" y="197"/>
                      <a:pt x="61" y="229"/>
                    </a:cubicBezTo>
                    <a:cubicBezTo>
                      <a:pt x="40" y="237"/>
                      <a:pt x="21" y="246"/>
                      <a:pt x="1" y="254"/>
                    </a:cubicBezTo>
                    <a:cubicBezTo>
                      <a:pt x="50" y="254"/>
                      <a:pt x="97" y="251"/>
                      <a:pt x="140" y="247"/>
                    </a:cubicBezTo>
                    <a:cubicBezTo>
                      <a:pt x="185" y="244"/>
                      <a:pt x="232" y="237"/>
                      <a:pt x="276" y="232"/>
                    </a:cubicBezTo>
                    <a:cubicBezTo>
                      <a:pt x="367" y="219"/>
                      <a:pt x="457" y="199"/>
                      <a:pt x="544" y="173"/>
                    </a:cubicBezTo>
                    <a:cubicBezTo>
                      <a:pt x="573" y="165"/>
                      <a:pt x="598" y="157"/>
                      <a:pt x="622" y="148"/>
                    </a:cubicBezTo>
                    <a:cubicBezTo>
                      <a:pt x="660" y="135"/>
                      <a:pt x="689" y="125"/>
                      <a:pt x="705" y="116"/>
                    </a:cubicBezTo>
                    <a:cubicBezTo>
                      <a:pt x="672" y="100"/>
                      <a:pt x="640" y="83"/>
                      <a:pt x="606" y="66"/>
                    </a:cubicBezTo>
                    <a:cubicBezTo>
                      <a:pt x="565" y="44"/>
                      <a:pt x="521" y="24"/>
                      <a:pt x="47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2959;p40">
                <a:extLst>
                  <a:ext uri="{FF2B5EF4-FFF2-40B4-BE49-F238E27FC236}">
                    <a16:creationId xmlns:a16="http://schemas.microsoft.com/office/drawing/2014/main" xmlns="" id="{F4ADF71D-2DFC-F277-FF95-A5C243E56393}"/>
                  </a:ext>
                </a:extLst>
              </p:cNvPr>
              <p:cNvSpPr/>
              <p:nvPr/>
            </p:nvSpPr>
            <p:spPr>
              <a:xfrm>
                <a:off x="710033" y="4206341"/>
                <a:ext cx="40404" cy="21428"/>
              </a:xfrm>
              <a:custGeom>
                <a:avLst/>
                <a:gdLst/>
                <a:ahLst/>
                <a:cxnLst/>
                <a:rect l="l" t="t" r="r" b="b"/>
                <a:pathLst>
                  <a:path w="1005" h="533" extrusionOk="0">
                    <a:moveTo>
                      <a:pt x="745" y="1"/>
                    </a:moveTo>
                    <a:cubicBezTo>
                      <a:pt x="742" y="6"/>
                      <a:pt x="736" y="9"/>
                      <a:pt x="733" y="14"/>
                    </a:cubicBezTo>
                    <a:cubicBezTo>
                      <a:pt x="731" y="16"/>
                      <a:pt x="728" y="18"/>
                      <a:pt x="726" y="19"/>
                    </a:cubicBezTo>
                    <a:cubicBezTo>
                      <a:pt x="674" y="56"/>
                      <a:pt x="621" y="92"/>
                      <a:pt x="569" y="123"/>
                    </a:cubicBezTo>
                    <a:cubicBezTo>
                      <a:pt x="517" y="157"/>
                      <a:pt x="461" y="189"/>
                      <a:pt x="408" y="219"/>
                    </a:cubicBezTo>
                    <a:cubicBezTo>
                      <a:pt x="336" y="261"/>
                      <a:pt x="262" y="300"/>
                      <a:pt x="188" y="336"/>
                    </a:cubicBezTo>
                    <a:cubicBezTo>
                      <a:pt x="126" y="368"/>
                      <a:pt x="62" y="397"/>
                      <a:pt x="0" y="427"/>
                    </a:cubicBezTo>
                    <a:cubicBezTo>
                      <a:pt x="119" y="472"/>
                      <a:pt x="242" y="509"/>
                      <a:pt x="366" y="533"/>
                    </a:cubicBezTo>
                    <a:cubicBezTo>
                      <a:pt x="560" y="424"/>
                      <a:pt x="753" y="313"/>
                      <a:pt x="943" y="197"/>
                    </a:cubicBezTo>
                    <a:cubicBezTo>
                      <a:pt x="956" y="189"/>
                      <a:pt x="971" y="180"/>
                      <a:pt x="986" y="172"/>
                    </a:cubicBezTo>
                    <a:cubicBezTo>
                      <a:pt x="991" y="169"/>
                      <a:pt x="998" y="167"/>
                      <a:pt x="1005" y="164"/>
                    </a:cubicBezTo>
                    <a:cubicBezTo>
                      <a:pt x="918" y="112"/>
                      <a:pt x="830" y="58"/>
                      <a:pt x="745"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2960;p40">
                <a:extLst>
                  <a:ext uri="{FF2B5EF4-FFF2-40B4-BE49-F238E27FC236}">
                    <a16:creationId xmlns:a16="http://schemas.microsoft.com/office/drawing/2014/main" xmlns="" id="{ED1477D0-1C2F-1138-8DA7-A90E34583C48}"/>
                  </a:ext>
                </a:extLst>
              </p:cNvPr>
              <p:cNvSpPr/>
              <p:nvPr/>
            </p:nvSpPr>
            <p:spPr>
              <a:xfrm>
                <a:off x="640764" y="4130439"/>
                <a:ext cx="131141" cy="98938"/>
              </a:xfrm>
              <a:custGeom>
                <a:avLst/>
                <a:gdLst/>
                <a:ahLst/>
                <a:cxnLst/>
                <a:rect l="l" t="t" r="r" b="b"/>
                <a:pathLst>
                  <a:path w="3262" h="2461" extrusionOk="0">
                    <a:moveTo>
                      <a:pt x="277" y="0"/>
                    </a:moveTo>
                    <a:cubicBezTo>
                      <a:pt x="291" y="49"/>
                      <a:pt x="306" y="98"/>
                      <a:pt x="319" y="145"/>
                    </a:cubicBezTo>
                    <a:cubicBezTo>
                      <a:pt x="339" y="200"/>
                      <a:pt x="355" y="259"/>
                      <a:pt x="380" y="314"/>
                    </a:cubicBezTo>
                    <a:cubicBezTo>
                      <a:pt x="266" y="225"/>
                      <a:pt x="158" y="131"/>
                      <a:pt x="44" y="46"/>
                    </a:cubicBezTo>
                    <a:cubicBezTo>
                      <a:pt x="29" y="36"/>
                      <a:pt x="14" y="26"/>
                      <a:pt x="1" y="14"/>
                    </a:cubicBezTo>
                    <a:lnTo>
                      <a:pt x="1" y="14"/>
                    </a:lnTo>
                    <a:cubicBezTo>
                      <a:pt x="1" y="19"/>
                      <a:pt x="2" y="32"/>
                      <a:pt x="6" y="49"/>
                    </a:cubicBezTo>
                    <a:cubicBezTo>
                      <a:pt x="32" y="71"/>
                      <a:pt x="59" y="91"/>
                      <a:pt x="86" y="113"/>
                    </a:cubicBezTo>
                    <a:cubicBezTo>
                      <a:pt x="190" y="197"/>
                      <a:pt x="291" y="287"/>
                      <a:pt x="396" y="371"/>
                    </a:cubicBezTo>
                    <a:cubicBezTo>
                      <a:pt x="328" y="379"/>
                      <a:pt x="259" y="388"/>
                      <a:pt x="190" y="400"/>
                    </a:cubicBezTo>
                    <a:cubicBezTo>
                      <a:pt x="158" y="405"/>
                      <a:pt x="125" y="411"/>
                      <a:pt x="93" y="416"/>
                    </a:cubicBezTo>
                    <a:cubicBezTo>
                      <a:pt x="95" y="423"/>
                      <a:pt x="96" y="430"/>
                      <a:pt x="98" y="435"/>
                    </a:cubicBezTo>
                    <a:cubicBezTo>
                      <a:pt x="101" y="442"/>
                      <a:pt x="105" y="455"/>
                      <a:pt x="108" y="465"/>
                    </a:cubicBezTo>
                    <a:cubicBezTo>
                      <a:pt x="158" y="455"/>
                      <a:pt x="207" y="447"/>
                      <a:pt x="257" y="435"/>
                    </a:cubicBezTo>
                    <a:cubicBezTo>
                      <a:pt x="306" y="425"/>
                      <a:pt x="356" y="411"/>
                      <a:pt x="407" y="400"/>
                    </a:cubicBezTo>
                    <a:lnTo>
                      <a:pt x="427" y="393"/>
                    </a:lnTo>
                    <a:cubicBezTo>
                      <a:pt x="516" y="462"/>
                      <a:pt x="608" y="530"/>
                      <a:pt x="698" y="597"/>
                    </a:cubicBezTo>
                    <a:cubicBezTo>
                      <a:pt x="700" y="603"/>
                      <a:pt x="702" y="609"/>
                      <a:pt x="703" y="614"/>
                    </a:cubicBezTo>
                    <a:cubicBezTo>
                      <a:pt x="603" y="636"/>
                      <a:pt x="499" y="660"/>
                      <a:pt x="396" y="681"/>
                    </a:cubicBezTo>
                    <a:cubicBezTo>
                      <a:pt x="331" y="695"/>
                      <a:pt x="266" y="708"/>
                      <a:pt x="200" y="720"/>
                    </a:cubicBezTo>
                    <a:cubicBezTo>
                      <a:pt x="205" y="733"/>
                      <a:pt x="212" y="748"/>
                      <a:pt x="217" y="762"/>
                    </a:cubicBezTo>
                    <a:cubicBezTo>
                      <a:pt x="277" y="750"/>
                      <a:pt x="338" y="738"/>
                      <a:pt x="398" y="723"/>
                    </a:cubicBezTo>
                    <a:cubicBezTo>
                      <a:pt x="504" y="700"/>
                      <a:pt x="609" y="670"/>
                      <a:pt x="713" y="643"/>
                    </a:cubicBezTo>
                    <a:cubicBezTo>
                      <a:pt x="725" y="639"/>
                      <a:pt x="735" y="636"/>
                      <a:pt x="747" y="633"/>
                    </a:cubicBezTo>
                    <a:cubicBezTo>
                      <a:pt x="794" y="668"/>
                      <a:pt x="841" y="705"/>
                      <a:pt x="888" y="740"/>
                    </a:cubicBezTo>
                    <a:cubicBezTo>
                      <a:pt x="942" y="779"/>
                      <a:pt x="994" y="817"/>
                      <a:pt x="1047" y="856"/>
                    </a:cubicBezTo>
                    <a:cubicBezTo>
                      <a:pt x="1032" y="859"/>
                      <a:pt x="1017" y="864"/>
                      <a:pt x="1004" y="868"/>
                    </a:cubicBezTo>
                    <a:cubicBezTo>
                      <a:pt x="962" y="878"/>
                      <a:pt x="920" y="888"/>
                      <a:pt x="878" y="899"/>
                    </a:cubicBezTo>
                    <a:cubicBezTo>
                      <a:pt x="713" y="943"/>
                      <a:pt x="547" y="988"/>
                      <a:pt x="381" y="1032"/>
                    </a:cubicBezTo>
                    <a:lnTo>
                      <a:pt x="349" y="1042"/>
                    </a:lnTo>
                    <a:lnTo>
                      <a:pt x="368" y="1074"/>
                    </a:lnTo>
                    <a:cubicBezTo>
                      <a:pt x="482" y="1047"/>
                      <a:pt x="598" y="1018"/>
                      <a:pt x="712" y="990"/>
                    </a:cubicBezTo>
                    <a:cubicBezTo>
                      <a:pt x="770" y="973"/>
                      <a:pt x="831" y="960"/>
                      <a:pt x="890" y="943"/>
                    </a:cubicBezTo>
                    <a:cubicBezTo>
                      <a:pt x="948" y="926"/>
                      <a:pt x="1007" y="911"/>
                      <a:pt x="1066" y="891"/>
                    </a:cubicBezTo>
                    <a:cubicBezTo>
                      <a:pt x="1072" y="889"/>
                      <a:pt x="1079" y="888"/>
                      <a:pt x="1086" y="884"/>
                    </a:cubicBezTo>
                    <a:cubicBezTo>
                      <a:pt x="1183" y="956"/>
                      <a:pt x="1280" y="1027"/>
                      <a:pt x="1378" y="1099"/>
                    </a:cubicBezTo>
                    <a:cubicBezTo>
                      <a:pt x="1358" y="1106"/>
                      <a:pt x="1339" y="1112"/>
                      <a:pt x="1321" y="1119"/>
                    </a:cubicBezTo>
                    <a:cubicBezTo>
                      <a:pt x="1215" y="1153"/>
                      <a:pt x="1109" y="1188"/>
                      <a:pt x="1002" y="1223"/>
                    </a:cubicBezTo>
                    <a:cubicBezTo>
                      <a:pt x="898" y="1257"/>
                      <a:pt x="791" y="1292"/>
                      <a:pt x="685" y="1324"/>
                    </a:cubicBezTo>
                    <a:cubicBezTo>
                      <a:pt x="640" y="1339"/>
                      <a:pt x="593" y="1352"/>
                      <a:pt x="547" y="1364"/>
                    </a:cubicBezTo>
                    <a:cubicBezTo>
                      <a:pt x="554" y="1376"/>
                      <a:pt x="562" y="1387"/>
                      <a:pt x="571" y="1399"/>
                    </a:cubicBezTo>
                    <a:cubicBezTo>
                      <a:pt x="666" y="1376"/>
                      <a:pt x="762" y="1347"/>
                      <a:pt x="858" y="1317"/>
                    </a:cubicBezTo>
                    <a:cubicBezTo>
                      <a:pt x="945" y="1290"/>
                      <a:pt x="1034" y="1260"/>
                      <a:pt x="1121" y="1230"/>
                    </a:cubicBezTo>
                    <a:cubicBezTo>
                      <a:pt x="1210" y="1200"/>
                      <a:pt x="1299" y="1168"/>
                      <a:pt x="1384" y="1134"/>
                    </a:cubicBezTo>
                    <a:lnTo>
                      <a:pt x="1411" y="1124"/>
                    </a:lnTo>
                    <a:lnTo>
                      <a:pt x="1587" y="1253"/>
                    </a:lnTo>
                    <a:lnTo>
                      <a:pt x="1705" y="1341"/>
                    </a:lnTo>
                    <a:lnTo>
                      <a:pt x="1597" y="1384"/>
                    </a:lnTo>
                    <a:cubicBezTo>
                      <a:pt x="1368" y="1480"/>
                      <a:pt x="1136" y="1564"/>
                      <a:pt x="905" y="1654"/>
                    </a:cubicBezTo>
                    <a:cubicBezTo>
                      <a:pt x="874" y="1666"/>
                      <a:pt x="844" y="1679"/>
                      <a:pt x="814" y="1693"/>
                    </a:cubicBezTo>
                    <a:cubicBezTo>
                      <a:pt x="822" y="1701"/>
                      <a:pt x="831" y="1710"/>
                      <a:pt x="839" y="1720"/>
                    </a:cubicBezTo>
                    <a:lnTo>
                      <a:pt x="888" y="1701"/>
                    </a:lnTo>
                    <a:cubicBezTo>
                      <a:pt x="1062" y="1639"/>
                      <a:pt x="1237" y="1574"/>
                      <a:pt x="1410" y="1503"/>
                    </a:cubicBezTo>
                    <a:cubicBezTo>
                      <a:pt x="1519" y="1458"/>
                      <a:pt x="1626" y="1411"/>
                      <a:pt x="1733" y="1361"/>
                    </a:cubicBezTo>
                    <a:cubicBezTo>
                      <a:pt x="1814" y="1421"/>
                      <a:pt x="1896" y="1483"/>
                      <a:pt x="1980" y="1543"/>
                    </a:cubicBezTo>
                    <a:cubicBezTo>
                      <a:pt x="1973" y="1547"/>
                      <a:pt x="1968" y="1550"/>
                      <a:pt x="1963" y="1552"/>
                    </a:cubicBezTo>
                    <a:cubicBezTo>
                      <a:pt x="1799" y="1629"/>
                      <a:pt x="1634" y="1713"/>
                      <a:pt x="1472" y="1798"/>
                    </a:cubicBezTo>
                    <a:cubicBezTo>
                      <a:pt x="1364" y="1855"/>
                      <a:pt x="1255" y="1912"/>
                      <a:pt x="1150" y="1975"/>
                    </a:cubicBezTo>
                    <a:cubicBezTo>
                      <a:pt x="1145" y="1978"/>
                      <a:pt x="1141" y="1980"/>
                      <a:pt x="1136" y="1983"/>
                    </a:cubicBezTo>
                    <a:lnTo>
                      <a:pt x="1155" y="1996"/>
                    </a:lnTo>
                    <a:lnTo>
                      <a:pt x="1233" y="1954"/>
                    </a:lnTo>
                    <a:cubicBezTo>
                      <a:pt x="1460" y="1834"/>
                      <a:pt x="1690" y="1721"/>
                      <a:pt x="1918" y="1609"/>
                    </a:cubicBezTo>
                    <a:cubicBezTo>
                      <a:pt x="1948" y="1594"/>
                      <a:pt x="1983" y="1587"/>
                      <a:pt x="2008" y="1565"/>
                    </a:cubicBezTo>
                    <a:cubicBezTo>
                      <a:pt x="2082" y="1619"/>
                      <a:pt x="2156" y="1673"/>
                      <a:pt x="2230" y="1725"/>
                    </a:cubicBezTo>
                    <a:cubicBezTo>
                      <a:pt x="2218" y="1730"/>
                      <a:pt x="2206" y="1736"/>
                      <a:pt x="2196" y="1741"/>
                    </a:cubicBezTo>
                    <a:cubicBezTo>
                      <a:pt x="2013" y="1829"/>
                      <a:pt x="1831" y="1911"/>
                      <a:pt x="1649" y="1996"/>
                    </a:cubicBezTo>
                    <a:cubicBezTo>
                      <a:pt x="1582" y="2028"/>
                      <a:pt x="1514" y="2060"/>
                      <a:pt x="1448" y="2095"/>
                    </a:cubicBezTo>
                    <a:cubicBezTo>
                      <a:pt x="1421" y="2110"/>
                      <a:pt x="1394" y="2125"/>
                      <a:pt x="1368" y="2139"/>
                    </a:cubicBezTo>
                    <a:cubicBezTo>
                      <a:pt x="1374" y="2144"/>
                      <a:pt x="1379" y="2147"/>
                      <a:pt x="1386" y="2151"/>
                    </a:cubicBezTo>
                    <a:lnTo>
                      <a:pt x="1435" y="2127"/>
                    </a:lnTo>
                    <a:cubicBezTo>
                      <a:pt x="1676" y="2008"/>
                      <a:pt x="1923" y="1907"/>
                      <a:pt x="2164" y="1790"/>
                    </a:cubicBezTo>
                    <a:cubicBezTo>
                      <a:pt x="2191" y="1777"/>
                      <a:pt x="2218" y="1763"/>
                      <a:pt x="2245" y="1748"/>
                    </a:cubicBezTo>
                    <a:cubicBezTo>
                      <a:pt x="2246" y="1748"/>
                      <a:pt x="2250" y="1746"/>
                      <a:pt x="2252" y="1745"/>
                    </a:cubicBezTo>
                    <a:cubicBezTo>
                      <a:pt x="2252" y="1745"/>
                      <a:pt x="2253" y="1743"/>
                      <a:pt x="2253" y="1741"/>
                    </a:cubicBezTo>
                    <a:cubicBezTo>
                      <a:pt x="2277" y="1758"/>
                      <a:pt x="2298" y="1775"/>
                      <a:pt x="2322" y="1790"/>
                    </a:cubicBezTo>
                    <a:cubicBezTo>
                      <a:pt x="2364" y="1820"/>
                      <a:pt x="2406" y="1849"/>
                      <a:pt x="2449" y="1877"/>
                    </a:cubicBezTo>
                    <a:lnTo>
                      <a:pt x="2446" y="1877"/>
                    </a:lnTo>
                    <a:cubicBezTo>
                      <a:pt x="2424" y="1887"/>
                      <a:pt x="2404" y="1901"/>
                      <a:pt x="2384" y="1914"/>
                    </a:cubicBezTo>
                    <a:cubicBezTo>
                      <a:pt x="2265" y="1986"/>
                      <a:pt x="2146" y="2053"/>
                      <a:pt x="2025" y="2119"/>
                    </a:cubicBezTo>
                    <a:cubicBezTo>
                      <a:pt x="1913" y="2181"/>
                      <a:pt x="1800" y="2241"/>
                      <a:pt x="1686" y="2300"/>
                    </a:cubicBezTo>
                    <a:cubicBezTo>
                      <a:pt x="1700" y="2305"/>
                      <a:pt x="1711" y="2312"/>
                      <a:pt x="1725" y="2317"/>
                    </a:cubicBezTo>
                    <a:cubicBezTo>
                      <a:pt x="1787" y="2287"/>
                      <a:pt x="1851" y="2256"/>
                      <a:pt x="1913" y="2226"/>
                    </a:cubicBezTo>
                    <a:cubicBezTo>
                      <a:pt x="1987" y="2188"/>
                      <a:pt x="2059" y="2149"/>
                      <a:pt x="2131" y="2109"/>
                    </a:cubicBezTo>
                    <a:cubicBezTo>
                      <a:pt x="2186" y="2079"/>
                      <a:pt x="2240" y="2047"/>
                      <a:pt x="2293" y="2013"/>
                    </a:cubicBezTo>
                    <a:cubicBezTo>
                      <a:pt x="2345" y="1980"/>
                      <a:pt x="2397" y="1944"/>
                      <a:pt x="2449" y="1909"/>
                    </a:cubicBezTo>
                    <a:cubicBezTo>
                      <a:pt x="2451" y="1907"/>
                      <a:pt x="2454" y="1906"/>
                      <a:pt x="2456" y="1904"/>
                    </a:cubicBezTo>
                    <a:cubicBezTo>
                      <a:pt x="2461" y="1899"/>
                      <a:pt x="2465" y="1894"/>
                      <a:pt x="2468" y="1891"/>
                    </a:cubicBezTo>
                    <a:cubicBezTo>
                      <a:pt x="2553" y="1946"/>
                      <a:pt x="2641" y="2001"/>
                      <a:pt x="2728" y="2053"/>
                    </a:cubicBezTo>
                    <a:cubicBezTo>
                      <a:pt x="2721" y="2055"/>
                      <a:pt x="2716" y="2058"/>
                      <a:pt x="2709" y="2062"/>
                    </a:cubicBezTo>
                    <a:cubicBezTo>
                      <a:pt x="2694" y="2068"/>
                      <a:pt x="2681" y="2079"/>
                      <a:pt x="2666" y="2087"/>
                    </a:cubicBezTo>
                    <a:cubicBezTo>
                      <a:pt x="2478" y="2203"/>
                      <a:pt x="2283" y="2315"/>
                      <a:pt x="2090" y="2422"/>
                    </a:cubicBezTo>
                    <a:cubicBezTo>
                      <a:pt x="2107" y="2426"/>
                      <a:pt x="2122" y="2429"/>
                      <a:pt x="2139" y="2431"/>
                    </a:cubicBezTo>
                    <a:cubicBezTo>
                      <a:pt x="2235" y="2380"/>
                      <a:pt x="2327" y="2328"/>
                      <a:pt x="2421" y="2273"/>
                    </a:cubicBezTo>
                    <a:cubicBezTo>
                      <a:pt x="2515" y="2219"/>
                      <a:pt x="2607" y="2164"/>
                      <a:pt x="2698" y="2104"/>
                    </a:cubicBezTo>
                    <a:cubicBezTo>
                      <a:pt x="2704" y="2100"/>
                      <a:pt x="2711" y="2095"/>
                      <a:pt x="2718" y="2090"/>
                    </a:cubicBezTo>
                    <a:cubicBezTo>
                      <a:pt x="2728" y="2082"/>
                      <a:pt x="2738" y="2072"/>
                      <a:pt x="2746" y="2063"/>
                    </a:cubicBezTo>
                    <a:cubicBezTo>
                      <a:pt x="2776" y="2080"/>
                      <a:pt x="2805" y="2099"/>
                      <a:pt x="2835" y="2115"/>
                    </a:cubicBezTo>
                    <a:cubicBezTo>
                      <a:pt x="2880" y="2141"/>
                      <a:pt x="2927" y="2164"/>
                      <a:pt x="2973" y="2189"/>
                    </a:cubicBezTo>
                    <a:cubicBezTo>
                      <a:pt x="2961" y="2196"/>
                      <a:pt x="2948" y="2208"/>
                      <a:pt x="2936" y="2216"/>
                    </a:cubicBezTo>
                    <a:cubicBezTo>
                      <a:pt x="2828" y="2278"/>
                      <a:pt x="2719" y="2333"/>
                      <a:pt x="2607" y="2387"/>
                    </a:cubicBezTo>
                    <a:lnTo>
                      <a:pt x="2449" y="2461"/>
                    </a:lnTo>
                    <a:lnTo>
                      <a:pt x="2537" y="2461"/>
                    </a:lnTo>
                    <a:cubicBezTo>
                      <a:pt x="2557" y="2453"/>
                      <a:pt x="2577" y="2444"/>
                      <a:pt x="2597" y="2436"/>
                    </a:cubicBezTo>
                    <a:cubicBezTo>
                      <a:pt x="2667" y="2404"/>
                      <a:pt x="2738" y="2372"/>
                      <a:pt x="2807" y="2335"/>
                    </a:cubicBezTo>
                    <a:cubicBezTo>
                      <a:pt x="2874" y="2300"/>
                      <a:pt x="2939" y="2261"/>
                      <a:pt x="3001" y="2219"/>
                    </a:cubicBezTo>
                    <a:cubicBezTo>
                      <a:pt x="3005" y="2218"/>
                      <a:pt x="3008" y="2216"/>
                      <a:pt x="3010" y="2213"/>
                    </a:cubicBezTo>
                    <a:cubicBezTo>
                      <a:pt x="3011" y="2211"/>
                      <a:pt x="3011" y="2209"/>
                      <a:pt x="3013" y="2208"/>
                    </a:cubicBezTo>
                    <a:cubicBezTo>
                      <a:pt x="3057" y="2231"/>
                      <a:pt x="3100" y="2251"/>
                      <a:pt x="3142" y="2273"/>
                    </a:cubicBezTo>
                    <a:cubicBezTo>
                      <a:pt x="3176" y="2290"/>
                      <a:pt x="3209" y="2307"/>
                      <a:pt x="3241" y="2323"/>
                    </a:cubicBezTo>
                    <a:cubicBezTo>
                      <a:pt x="3253" y="2318"/>
                      <a:pt x="3261" y="2315"/>
                      <a:pt x="3261" y="2315"/>
                    </a:cubicBezTo>
                    <a:cubicBezTo>
                      <a:pt x="3248" y="2297"/>
                      <a:pt x="3238" y="2276"/>
                      <a:pt x="3226" y="2255"/>
                    </a:cubicBezTo>
                    <a:cubicBezTo>
                      <a:pt x="3157" y="2219"/>
                      <a:pt x="3087" y="2184"/>
                      <a:pt x="3016" y="2149"/>
                    </a:cubicBezTo>
                    <a:cubicBezTo>
                      <a:pt x="3018" y="2142"/>
                      <a:pt x="3020" y="2137"/>
                      <a:pt x="3020" y="2131"/>
                    </a:cubicBezTo>
                    <a:cubicBezTo>
                      <a:pt x="3018" y="2119"/>
                      <a:pt x="3015" y="2109"/>
                      <a:pt x="3010" y="2100"/>
                    </a:cubicBezTo>
                    <a:cubicBezTo>
                      <a:pt x="2961" y="1949"/>
                      <a:pt x="2921" y="1793"/>
                      <a:pt x="2887" y="1634"/>
                    </a:cubicBezTo>
                    <a:cubicBezTo>
                      <a:pt x="2865" y="1537"/>
                      <a:pt x="2847" y="1438"/>
                      <a:pt x="2828" y="1341"/>
                    </a:cubicBezTo>
                    <a:cubicBezTo>
                      <a:pt x="2817" y="1319"/>
                      <a:pt x="2803" y="1299"/>
                      <a:pt x="2790" y="1277"/>
                    </a:cubicBezTo>
                    <a:lnTo>
                      <a:pt x="2787" y="1272"/>
                    </a:lnTo>
                    <a:lnTo>
                      <a:pt x="2787" y="1272"/>
                    </a:lnTo>
                    <a:cubicBezTo>
                      <a:pt x="2788" y="1285"/>
                      <a:pt x="2790" y="1299"/>
                      <a:pt x="2792" y="1312"/>
                    </a:cubicBezTo>
                    <a:cubicBezTo>
                      <a:pt x="2818" y="1470"/>
                      <a:pt x="2849" y="1626"/>
                      <a:pt x="2884" y="1778"/>
                    </a:cubicBezTo>
                    <a:cubicBezTo>
                      <a:pt x="2911" y="1897"/>
                      <a:pt x="2943" y="2015"/>
                      <a:pt x="2983" y="2129"/>
                    </a:cubicBezTo>
                    <a:lnTo>
                      <a:pt x="2983" y="2132"/>
                    </a:lnTo>
                    <a:cubicBezTo>
                      <a:pt x="2943" y="2112"/>
                      <a:pt x="2902" y="2090"/>
                      <a:pt x="2862" y="2070"/>
                    </a:cubicBezTo>
                    <a:cubicBezTo>
                      <a:pt x="2817" y="2045"/>
                      <a:pt x="2771" y="2018"/>
                      <a:pt x="2726" y="1993"/>
                    </a:cubicBezTo>
                    <a:cubicBezTo>
                      <a:pt x="2728" y="1985"/>
                      <a:pt x="2728" y="1978"/>
                      <a:pt x="2726" y="1971"/>
                    </a:cubicBezTo>
                    <a:cubicBezTo>
                      <a:pt x="2726" y="1963"/>
                      <a:pt x="2725" y="1956"/>
                      <a:pt x="2723" y="1948"/>
                    </a:cubicBezTo>
                    <a:cubicBezTo>
                      <a:pt x="2684" y="1775"/>
                      <a:pt x="2651" y="1599"/>
                      <a:pt x="2627" y="1418"/>
                    </a:cubicBezTo>
                    <a:cubicBezTo>
                      <a:pt x="2612" y="1297"/>
                      <a:pt x="2600" y="1176"/>
                      <a:pt x="2589" y="1055"/>
                    </a:cubicBezTo>
                    <a:cubicBezTo>
                      <a:pt x="2587" y="1037"/>
                      <a:pt x="2587" y="1020"/>
                      <a:pt x="2585" y="1003"/>
                    </a:cubicBezTo>
                    <a:cubicBezTo>
                      <a:pt x="2572" y="987"/>
                      <a:pt x="2557" y="970"/>
                      <a:pt x="2543" y="953"/>
                    </a:cubicBezTo>
                    <a:lnTo>
                      <a:pt x="2543" y="953"/>
                    </a:lnTo>
                    <a:cubicBezTo>
                      <a:pt x="2545" y="990"/>
                      <a:pt x="2547" y="1027"/>
                      <a:pt x="2550" y="1065"/>
                    </a:cubicBezTo>
                    <a:cubicBezTo>
                      <a:pt x="2558" y="1186"/>
                      <a:pt x="2570" y="1309"/>
                      <a:pt x="2585" y="1429"/>
                    </a:cubicBezTo>
                    <a:cubicBezTo>
                      <a:pt x="2609" y="1612"/>
                      <a:pt x="2637" y="1793"/>
                      <a:pt x="2688" y="1963"/>
                    </a:cubicBezTo>
                    <a:cubicBezTo>
                      <a:pt x="2689" y="1966"/>
                      <a:pt x="2691" y="1968"/>
                      <a:pt x="2691" y="1971"/>
                    </a:cubicBezTo>
                    <a:cubicBezTo>
                      <a:pt x="2585" y="1907"/>
                      <a:pt x="2480" y="1840"/>
                      <a:pt x="2377" y="1770"/>
                    </a:cubicBezTo>
                    <a:cubicBezTo>
                      <a:pt x="2372" y="1733"/>
                      <a:pt x="2367" y="1698"/>
                      <a:pt x="2364" y="1663"/>
                    </a:cubicBezTo>
                    <a:cubicBezTo>
                      <a:pt x="2352" y="1574"/>
                      <a:pt x="2342" y="1483"/>
                      <a:pt x="2334" y="1394"/>
                    </a:cubicBezTo>
                    <a:cubicBezTo>
                      <a:pt x="2325" y="1304"/>
                      <a:pt x="2315" y="1213"/>
                      <a:pt x="2309" y="1122"/>
                    </a:cubicBezTo>
                    <a:cubicBezTo>
                      <a:pt x="2297" y="977"/>
                      <a:pt x="2288" y="831"/>
                      <a:pt x="2280" y="683"/>
                    </a:cubicBezTo>
                    <a:lnTo>
                      <a:pt x="2260" y="665"/>
                    </a:lnTo>
                    <a:cubicBezTo>
                      <a:pt x="2258" y="668"/>
                      <a:pt x="2258" y="670"/>
                      <a:pt x="2258" y="673"/>
                    </a:cubicBezTo>
                    <a:cubicBezTo>
                      <a:pt x="2263" y="904"/>
                      <a:pt x="2270" y="1133"/>
                      <a:pt x="2290" y="1359"/>
                    </a:cubicBezTo>
                    <a:cubicBezTo>
                      <a:pt x="2302" y="1488"/>
                      <a:pt x="2319" y="1616"/>
                      <a:pt x="2339" y="1745"/>
                    </a:cubicBezTo>
                    <a:cubicBezTo>
                      <a:pt x="2235" y="1673"/>
                      <a:pt x="2132" y="1599"/>
                      <a:pt x="2030" y="1525"/>
                    </a:cubicBezTo>
                    <a:cubicBezTo>
                      <a:pt x="2027" y="1507"/>
                      <a:pt x="2023" y="1488"/>
                      <a:pt x="2018" y="1470"/>
                    </a:cubicBezTo>
                    <a:cubicBezTo>
                      <a:pt x="1975" y="1257"/>
                      <a:pt x="1943" y="1040"/>
                      <a:pt x="1924" y="824"/>
                    </a:cubicBezTo>
                    <a:cubicBezTo>
                      <a:pt x="1911" y="676"/>
                      <a:pt x="1904" y="527"/>
                      <a:pt x="1898" y="379"/>
                    </a:cubicBezTo>
                    <a:cubicBezTo>
                      <a:pt x="1888" y="373"/>
                      <a:pt x="1876" y="368"/>
                      <a:pt x="1866" y="361"/>
                    </a:cubicBezTo>
                    <a:lnTo>
                      <a:pt x="1866" y="361"/>
                    </a:lnTo>
                    <a:cubicBezTo>
                      <a:pt x="1867" y="450"/>
                      <a:pt x="1869" y="537"/>
                      <a:pt x="1874" y="626"/>
                    </a:cubicBezTo>
                    <a:cubicBezTo>
                      <a:pt x="1879" y="745"/>
                      <a:pt x="1889" y="863"/>
                      <a:pt x="1901" y="980"/>
                    </a:cubicBezTo>
                    <a:cubicBezTo>
                      <a:pt x="1919" y="1153"/>
                      <a:pt x="1950" y="1325"/>
                      <a:pt x="1990" y="1497"/>
                    </a:cubicBezTo>
                    <a:lnTo>
                      <a:pt x="1770" y="1335"/>
                    </a:lnTo>
                    <a:lnTo>
                      <a:pt x="1773" y="1330"/>
                    </a:lnTo>
                    <a:cubicBezTo>
                      <a:pt x="1775" y="1330"/>
                      <a:pt x="1777" y="1327"/>
                      <a:pt x="1775" y="1325"/>
                    </a:cubicBezTo>
                    <a:cubicBezTo>
                      <a:pt x="1775" y="1324"/>
                      <a:pt x="1774" y="1323"/>
                      <a:pt x="1773" y="1323"/>
                    </a:cubicBezTo>
                    <a:cubicBezTo>
                      <a:pt x="1773" y="1323"/>
                      <a:pt x="1772" y="1323"/>
                      <a:pt x="1772" y="1324"/>
                    </a:cubicBezTo>
                    <a:lnTo>
                      <a:pt x="1753" y="1324"/>
                    </a:lnTo>
                    <a:lnTo>
                      <a:pt x="1745" y="1317"/>
                    </a:lnTo>
                    <a:cubicBezTo>
                      <a:pt x="1738" y="1272"/>
                      <a:pt x="1730" y="1226"/>
                      <a:pt x="1721" y="1183"/>
                    </a:cubicBezTo>
                    <a:cubicBezTo>
                      <a:pt x="1701" y="1072"/>
                      <a:pt x="1681" y="963"/>
                      <a:pt x="1663" y="852"/>
                    </a:cubicBezTo>
                    <a:cubicBezTo>
                      <a:pt x="1636" y="688"/>
                      <a:pt x="1609" y="522"/>
                      <a:pt x="1582" y="358"/>
                    </a:cubicBezTo>
                    <a:cubicBezTo>
                      <a:pt x="1574" y="309"/>
                      <a:pt x="1567" y="262"/>
                      <a:pt x="1559" y="215"/>
                    </a:cubicBezTo>
                    <a:lnTo>
                      <a:pt x="1515" y="198"/>
                    </a:lnTo>
                    <a:lnTo>
                      <a:pt x="1515" y="198"/>
                    </a:lnTo>
                    <a:cubicBezTo>
                      <a:pt x="1519" y="225"/>
                      <a:pt x="1522" y="252"/>
                      <a:pt x="1525" y="279"/>
                    </a:cubicBezTo>
                    <a:cubicBezTo>
                      <a:pt x="1545" y="433"/>
                      <a:pt x="1569" y="587"/>
                      <a:pt x="1596" y="740"/>
                    </a:cubicBezTo>
                    <a:cubicBezTo>
                      <a:pt x="1628" y="925"/>
                      <a:pt x="1661" y="1107"/>
                      <a:pt x="1703" y="1285"/>
                    </a:cubicBezTo>
                    <a:cubicBezTo>
                      <a:pt x="1673" y="1265"/>
                      <a:pt x="1643" y="1242"/>
                      <a:pt x="1612" y="1220"/>
                    </a:cubicBezTo>
                    <a:lnTo>
                      <a:pt x="1445" y="1097"/>
                    </a:lnTo>
                    <a:cubicBezTo>
                      <a:pt x="1444" y="1096"/>
                      <a:pt x="1442" y="1095"/>
                      <a:pt x="1441" y="1095"/>
                    </a:cubicBezTo>
                    <a:cubicBezTo>
                      <a:pt x="1441" y="1095"/>
                      <a:pt x="1440" y="1095"/>
                      <a:pt x="1440" y="1096"/>
                    </a:cubicBezTo>
                    <a:lnTo>
                      <a:pt x="1426" y="1084"/>
                    </a:lnTo>
                    <a:cubicBezTo>
                      <a:pt x="1430" y="1079"/>
                      <a:pt x="1431" y="1072"/>
                      <a:pt x="1433" y="1065"/>
                    </a:cubicBezTo>
                    <a:cubicBezTo>
                      <a:pt x="1433" y="1062"/>
                      <a:pt x="1433" y="1060"/>
                      <a:pt x="1431" y="1057"/>
                    </a:cubicBezTo>
                    <a:cubicBezTo>
                      <a:pt x="1425" y="1020"/>
                      <a:pt x="1418" y="982"/>
                      <a:pt x="1410" y="945"/>
                    </a:cubicBezTo>
                    <a:cubicBezTo>
                      <a:pt x="1352" y="670"/>
                      <a:pt x="1299" y="393"/>
                      <a:pt x="1247" y="116"/>
                    </a:cubicBezTo>
                    <a:lnTo>
                      <a:pt x="1212" y="106"/>
                    </a:lnTo>
                    <a:lnTo>
                      <a:pt x="1212" y="113"/>
                    </a:lnTo>
                    <a:cubicBezTo>
                      <a:pt x="1235" y="255"/>
                      <a:pt x="1259" y="396"/>
                      <a:pt x="1285" y="537"/>
                    </a:cubicBezTo>
                    <a:cubicBezTo>
                      <a:pt x="1317" y="708"/>
                      <a:pt x="1349" y="878"/>
                      <a:pt x="1388" y="1044"/>
                    </a:cubicBezTo>
                    <a:cubicBezTo>
                      <a:pt x="1388" y="1049"/>
                      <a:pt x="1389" y="1054"/>
                      <a:pt x="1389" y="1059"/>
                    </a:cubicBezTo>
                    <a:cubicBezTo>
                      <a:pt x="1282" y="982"/>
                      <a:pt x="1173" y="903"/>
                      <a:pt x="1064" y="824"/>
                    </a:cubicBezTo>
                    <a:cubicBezTo>
                      <a:pt x="1056" y="787"/>
                      <a:pt x="1044" y="752"/>
                      <a:pt x="1035" y="715"/>
                    </a:cubicBezTo>
                    <a:cubicBezTo>
                      <a:pt x="1005" y="584"/>
                      <a:pt x="977" y="453"/>
                      <a:pt x="950" y="322"/>
                    </a:cubicBezTo>
                    <a:cubicBezTo>
                      <a:pt x="931" y="230"/>
                      <a:pt x="911" y="138"/>
                      <a:pt x="893" y="46"/>
                    </a:cubicBezTo>
                    <a:lnTo>
                      <a:pt x="866" y="42"/>
                    </a:lnTo>
                    <a:lnTo>
                      <a:pt x="866" y="42"/>
                    </a:lnTo>
                    <a:cubicBezTo>
                      <a:pt x="873" y="86"/>
                      <a:pt x="881" y="130"/>
                      <a:pt x="888" y="175"/>
                    </a:cubicBezTo>
                    <a:cubicBezTo>
                      <a:pt x="905" y="265"/>
                      <a:pt x="921" y="356"/>
                      <a:pt x="942" y="447"/>
                    </a:cubicBezTo>
                    <a:cubicBezTo>
                      <a:pt x="968" y="567"/>
                      <a:pt x="999" y="685"/>
                      <a:pt x="1034" y="800"/>
                    </a:cubicBezTo>
                    <a:cubicBezTo>
                      <a:pt x="992" y="772"/>
                      <a:pt x="952" y="742"/>
                      <a:pt x="910" y="712"/>
                    </a:cubicBezTo>
                    <a:cubicBezTo>
                      <a:pt x="844" y="663"/>
                      <a:pt x="779" y="614"/>
                      <a:pt x="712" y="564"/>
                    </a:cubicBezTo>
                    <a:cubicBezTo>
                      <a:pt x="688" y="499"/>
                      <a:pt x="665" y="433"/>
                      <a:pt x="643" y="364"/>
                    </a:cubicBezTo>
                    <a:cubicBezTo>
                      <a:pt x="621" y="296"/>
                      <a:pt x="598" y="223"/>
                      <a:pt x="578" y="153"/>
                    </a:cubicBezTo>
                    <a:cubicBezTo>
                      <a:pt x="564" y="106"/>
                      <a:pt x="551" y="57"/>
                      <a:pt x="537" y="9"/>
                    </a:cubicBezTo>
                    <a:lnTo>
                      <a:pt x="505" y="7"/>
                    </a:lnTo>
                    <a:lnTo>
                      <a:pt x="505" y="7"/>
                    </a:lnTo>
                    <a:cubicBezTo>
                      <a:pt x="526" y="93"/>
                      <a:pt x="549" y="178"/>
                      <a:pt x="574" y="262"/>
                    </a:cubicBezTo>
                    <a:cubicBezTo>
                      <a:pt x="604" y="356"/>
                      <a:pt x="638" y="447"/>
                      <a:pt x="673" y="535"/>
                    </a:cubicBezTo>
                    <a:cubicBezTo>
                      <a:pt x="603" y="483"/>
                      <a:pt x="532" y="431"/>
                      <a:pt x="464" y="379"/>
                    </a:cubicBezTo>
                    <a:cubicBezTo>
                      <a:pt x="477" y="378"/>
                      <a:pt x="459" y="340"/>
                      <a:pt x="448" y="340"/>
                    </a:cubicBezTo>
                    <a:cubicBezTo>
                      <a:pt x="443" y="340"/>
                      <a:pt x="440" y="346"/>
                      <a:pt x="440" y="361"/>
                    </a:cubicBezTo>
                    <a:lnTo>
                      <a:pt x="427" y="351"/>
                    </a:lnTo>
                    <a:cubicBezTo>
                      <a:pt x="423" y="341"/>
                      <a:pt x="420" y="332"/>
                      <a:pt x="417" y="322"/>
                    </a:cubicBezTo>
                    <a:cubicBezTo>
                      <a:pt x="383" y="227"/>
                      <a:pt x="353" y="128"/>
                      <a:pt x="324" y="31"/>
                    </a:cubicBezTo>
                    <a:cubicBezTo>
                      <a:pt x="321" y="21"/>
                      <a:pt x="318" y="10"/>
                      <a:pt x="314"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oogle Shape;2961;p40">
              <a:extLst>
                <a:ext uri="{FF2B5EF4-FFF2-40B4-BE49-F238E27FC236}">
                  <a16:creationId xmlns:a16="http://schemas.microsoft.com/office/drawing/2014/main" xmlns="" id="{B342D922-0552-403C-0433-9FB7D87ECAE0}"/>
                </a:ext>
              </a:extLst>
            </p:cNvPr>
            <p:cNvGrpSpPr/>
            <p:nvPr/>
          </p:nvGrpSpPr>
          <p:grpSpPr>
            <a:xfrm flipH="1">
              <a:off x="5283075" y="2520615"/>
              <a:ext cx="1590987" cy="1280040"/>
              <a:chOff x="631769" y="4327190"/>
              <a:chExt cx="605168" cy="486892"/>
            </a:xfrm>
          </p:grpSpPr>
          <p:sp>
            <p:nvSpPr>
              <p:cNvPr id="363" name="Google Shape;2962;p40">
                <a:extLst>
                  <a:ext uri="{FF2B5EF4-FFF2-40B4-BE49-F238E27FC236}">
                    <a16:creationId xmlns:a16="http://schemas.microsoft.com/office/drawing/2014/main" xmlns="" id="{542EEE4E-0249-4C64-71CF-54533826F46D}"/>
                  </a:ext>
                </a:extLst>
              </p:cNvPr>
              <p:cNvSpPr/>
              <p:nvPr/>
            </p:nvSpPr>
            <p:spPr>
              <a:xfrm>
                <a:off x="752136" y="4426370"/>
                <a:ext cx="41167" cy="161132"/>
              </a:xfrm>
              <a:custGeom>
                <a:avLst/>
                <a:gdLst/>
                <a:ahLst/>
                <a:cxnLst/>
                <a:rect l="l" t="t" r="r" b="b"/>
                <a:pathLst>
                  <a:path w="1024" h="4008" extrusionOk="0">
                    <a:moveTo>
                      <a:pt x="676" y="1"/>
                    </a:moveTo>
                    <a:cubicBezTo>
                      <a:pt x="654" y="1"/>
                      <a:pt x="632" y="9"/>
                      <a:pt x="608" y="28"/>
                    </a:cubicBezTo>
                    <a:cubicBezTo>
                      <a:pt x="230" y="321"/>
                      <a:pt x="244" y="1029"/>
                      <a:pt x="251" y="1458"/>
                    </a:cubicBezTo>
                    <a:cubicBezTo>
                      <a:pt x="264" y="2309"/>
                      <a:pt x="329" y="3211"/>
                      <a:pt x="1" y="4008"/>
                    </a:cubicBezTo>
                    <a:cubicBezTo>
                      <a:pt x="56" y="3948"/>
                      <a:pt x="113" y="3887"/>
                      <a:pt x="170" y="3828"/>
                    </a:cubicBezTo>
                    <a:cubicBezTo>
                      <a:pt x="293" y="3508"/>
                      <a:pt x="418" y="3184"/>
                      <a:pt x="517" y="2856"/>
                    </a:cubicBezTo>
                    <a:cubicBezTo>
                      <a:pt x="608" y="2564"/>
                      <a:pt x="668" y="2264"/>
                      <a:pt x="700" y="1962"/>
                    </a:cubicBezTo>
                    <a:cubicBezTo>
                      <a:pt x="710" y="1841"/>
                      <a:pt x="712" y="1720"/>
                      <a:pt x="707" y="1599"/>
                    </a:cubicBezTo>
                    <a:cubicBezTo>
                      <a:pt x="697" y="1316"/>
                      <a:pt x="657" y="1032"/>
                      <a:pt x="638" y="752"/>
                    </a:cubicBezTo>
                    <a:cubicBezTo>
                      <a:pt x="636" y="749"/>
                      <a:pt x="640" y="746"/>
                      <a:pt x="643" y="746"/>
                    </a:cubicBezTo>
                    <a:cubicBezTo>
                      <a:pt x="644" y="745"/>
                      <a:pt x="644" y="745"/>
                      <a:pt x="645" y="745"/>
                    </a:cubicBezTo>
                    <a:cubicBezTo>
                      <a:pt x="648" y="745"/>
                      <a:pt x="650" y="748"/>
                      <a:pt x="651" y="752"/>
                    </a:cubicBezTo>
                    <a:cubicBezTo>
                      <a:pt x="672" y="991"/>
                      <a:pt x="714" y="1234"/>
                      <a:pt x="732" y="1475"/>
                    </a:cubicBezTo>
                    <a:cubicBezTo>
                      <a:pt x="745" y="1638"/>
                      <a:pt x="745" y="1801"/>
                      <a:pt x="732" y="1963"/>
                    </a:cubicBezTo>
                    <a:cubicBezTo>
                      <a:pt x="702" y="2267"/>
                      <a:pt x="631" y="2567"/>
                      <a:pt x="544" y="2862"/>
                    </a:cubicBezTo>
                    <a:cubicBezTo>
                      <a:pt x="460" y="3151"/>
                      <a:pt x="358" y="3434"/>
                      <a:pt x="257" y="3716"/>
                    </a:cubicBezTo>
                    <a:cubicBezTo>
                      <a:pt x="717" y="2991"/>
                      <a:pt x="984" y="2201"/>
                      <a:pt x="1012" y="1309"/>
                    </a:cubicBezTo>
                    <a:cubicBezTo>
                      <a:pt x="1024" y="967"/>
                      <a:pt x="999" y="598"/>
                      <a:pt x="876" y="274"/>
                    </a:cubicBezTo>
                    <a:cubicBezTo>
                      <a:pt x="850" y="204"/>
                      <a:pt x="781" y="1"/>
                      <a:pt x="67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2963;p40">
                <a:extLst>
                  <a:ext uri="{FF2B5EF4-FFF2-40B4-BE49-F238E27FC236}">
                    <a16:creationId xmlns:a16="http://schemas.microsoft.com/office/drawing/2014/main" xmlns="" id="{A23830CA-0466-C34C-2655-16CED03C01B5}"/>
                  </a:ext>
                </a:extLst>
              </p:cNvPr>
              <p:cNvSpPr/>
              <p:nvPr/>
            </p:nvSpPr>
            <p:spPr>
              <a:xfrm>
                <a:off x="687812" y="4486553"/>
                <a:ext cx="46514" cy="149191"/>
              </a:xfrm>
              <a:custGeom>
                <a:avLst/>
                <a:gdLst/>
                <a:ahLst/>
                <a:cxnLst/>
                <a:rect l="l" t="t" r="r" b="b"/>
                <a:pathLst>
                  <a:path w="1157" h="3711" extrusionOk="0">
                    <a:moveTo>
                      <a:pt x="326" y="1"/>
                    </a:moveTo>
                    <a:cubicBezTo>
                      <a:pt x="294" y="1"/>
                      <a:pt x="263" y="13"/>
                      <a:pt x="235" y="44"/>
                    </a:cubicBezTo>
                    <a:cubicBezTo>
                      <a:pt x="1" y="309"/>
                      <a:pt x="274" y="918"/>
                      <a:pt x="343" y="1198"/>
                    </a:cubicBezTo>
                    <a:cubicBezTo>
                      <a:pt x="542" y="2016"/>
                      <a:pt x="806" y="2866"/>
                      <a:pt x="648" y="3710"/>
                    </a:cubicBezTo>
                    <a:cubicBezTo>
                      <a:pt x="666" y="3683"/>
                      <a:pt x="683" y="3656"/>
                      <a:pt x="702" y="3631"/>
                    </a:cubicBezTo>
                    <a:cubicBezTo>
                      <a:pt x="735" y="3568"/>
                      <a:pt x="764" y="3506"/>
                      <a:pt x="791" y="3442"/>
                    </a:cubicBezTo>
                    <a:cubicBezTo>
                      <a:pt x="791" y="3370"/>
                      <a:pt x="797" y="3299"/>
                      <a:pt x="797" y="3284"/>
                    </a:cubicBezTo>
                    <a:lnTo>
                      <a:pt x="802" y="2699"/>
                    </a:lnTo>
                    <a:cubicBezTo>
                      <a:pt x="797" y="2404"/>
                      <a:pt x="822" y="2112"/>
                      <a:pt x="822" y="1818"/>
                    </a:cubicBezTo>
                    <a:cubicBezTo>
                      <a:pt x="822" y="1692"/>
                      <a:pt x="817" y="1567"/>
                      <a:pt x="802" y="1442"/>
                    </a:cubicBezTo>
                    <a:cubicBezTo>
                      <a:pt x="792" y="1345"/>
                      <a:pt x="774" y="1250"/>
                      <a:pt x="749" y="1156"/>
                    </a:cubicBezTo>
                    <a:cubicBezTo>
                      <a:pt x="712" y="1013"/>
                      <a:pt x="665" y="872"/>
                      <a:pt x="623" y="731"/>
                    </a:cubicBezTo>
                    <a:cubicBezTo>
                      <a:pt x="621" y="726"/>
                      <a:pt x="625" y="723"/>
                      <a:pt x="628" y="721"/>
                    </a:cubicBezTo>
                    <a:cubicBezTo>
                      <a:pt x="631" y="721"/>
                      <a:pt x="635" y="723"/>
                      <a:pt x="636" y="726"/>
                    </a:cubicBezTo>
                    <a:cubicBezTo>
                      <a:pt x="682" y="869"/>
                      <a:pt x="732" y="1006"/>
                      <a:pt x="772" y="1149"/>
                    </a:cubicBezTo>
                    <a:cubicBezTo>
                      <a:pt x="799" y="1245"/>
                      <a:pt x="821" y="1340"/>
                      <a:pt x="834" y="1439"/>
                    </a:cubicBezTo>
                    <a:cubicBezTo>
                      <a:pt x="853" y="1563"/>
                      <a:pt x="863" y="1689"/>
                      <a:pt x="868" y="1817"/>
                    </a:cubicBezTo>
                    <a:cubicBezTo>
                      <a:pt x="878" y="2110"/>
                      <a:pt x="864" y="2402"/>
                      <a:pt x="879" y="2697"/>
                    </a:cubicBezTo>
                    <a:lnTo>
                      <a:pt x="884" y="3192"/>
                    </a:lnTo>
                    <a:cubicBezTo>
                      <a:pt x="1136" y="2459"/>
                      <a:pt x="1156" y="1657"/>
                      <a:pt x="970" y="896"/>
                    </a:cubicBezTo>
                    <a:cubicBezTo>
                      <a:pt x="900" y="607"/>
                      <a:pt x="781" y="290"/>
                      <a:pt x="534" y="106"/>
                    </a:cubicBezTo>
                    <a:cubicBezTo>
                      <a:pt x="478" y="64"/>
                      <a:pt x="399" y="1"/>
                      <a:pt x="32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2964;p40">
                <a:extLst>
                  <a:ext uri="{FF2B5EF4-FFF2-40B4-BE49-F238E27FC236}">
                    <a16:creationId xmlns:a16="http://schemas.microsoft.com/office/drawing/2014/main" xmlns="" id="{E6D1B2A4-C771-293E-29AA-1E80F084F206}"/>
                  </a:ext>
                </a:extLst>
              </p:cNvPr>
              <p:cNvSpPr/>
              <p:nvPr/>
            </p:nvSpPr>
            <p:spPr>
              <a:xfrm>
                <a:off x="741763" y="4565752"/>
                <a:ext cx="148227" cy="47238"/>
              </a:xfrm>
              <a:custGeom>
                <a:avLst/>
                <a:gdLst/>
                <a:ahLst/>
                <a:cxnLst/>
                <a:rect l="l" t="t" r="r" b="b"/>
                <a:pathLst>
                  <a:path w="3687" h="1175" extrusionOk="0">
                    <a:moveTo>
                      <a:pt x="2661" y="1"/>
                    </a:moveTo>
                    <a:cubicBezTo>
                      <a:pt x="2505" y="1"/>
                      <a:pt x="2381" y="9"/>
                      <a:pt x="2347" y="14"/>
                    </a:cubicBezTo>
                    <a:cubicBezTo>
                      <a:pt x="1592" y="127"/>
                      <a:pt x="819" y="452"/>
                      <a:pt x="205" y="938"/>
                    </a:cubicBezTo>
                    <a:lnTo>
                      <a:pt x="202" y="942"/>
                    </a:lnTo>
                    <a:cubicBezTo>
                      <a:pt x="280" y="898"/>
                      <a:pt x="363" y="856"/>
                      <a:pt x="447" y="819"/>
                    </a:cubicBezTo>
                    <a:cubicBezTo>
                      <a:pt x="614" y="746"/>
                      <a:pt x="787" y="687"/>
                      <a:pt x="956" y="631"/>
                    </a:cubicBezTo>
                    <a:cubicBezTo>
                      <a:pt x="1300" y="517"/>
                      <a:pt x="1654" y="432"/>
                      <a:pt x="2013" y="373"/>
                    </a:cubicBezTo>
                    <a:cubicBezTo>
                      <a:pt x="2370" y="320"/>
                      <a:pt x="2733" y="291"/>
                      <a:pt x="3095" y="289"/>
                    </a:cubicBezTo>
                    <a:cubicBezTo>
                      <a:pt x="3107" y="289"/>
                      <a:pt x="3117" y="298"/>
                      <a:pt x="3118" y="311"/>
                    </a:cubicBezTo>
                    <a:cubicBezTo>
                      <a:pt x="3118" y="323"/>
                      <a:pt x="3108" y="333"/>
                      <a:pt x="3095" y="335"/>
                    </a:cubicBezTo>
                    <a:cubicBezTo>
                      <a:pt x="2738" y="353"/>
                      <a:pt x="2380" y="395"/>
                      <a:pt x="2028" y="462"/>
                    </a:cubicBezTo>
                    <a:cubicBezTo>
                      <a:pt x="1674" y="524"/>
                      <a:pt x="1327" y="613"/>
                      <a:pt x="987" y="724"/>
                    </a:cubicBezTo>
                    <a:cubicBezTo>
                      <a:pt x="787" y="786"/>
                      <a:pt x="581" y="860"/>
                      <a:pt x="381" y="942"/>
                    </a:cubicBezTo>
                    <a:cubicBezTo>
                      <a:pt x="279" y="984"/>
                      <a:pt x="178" y="1029"/>
                      <a:pt x="83" y="1079"/>
                    </a:cubicBezTo>
                    <a:cubicBezTo>
                      <a:pt x="54" y="1111"/>
                      <a:pt x="27" y="1143"/>
                      <a:pt x="0" y="1175"/>
                    </a:cubicBezTo>
                    <a:cubicBezTo>
                      <a:pt x="676" y="813"/>
                      <a:pt x="1597" y="890"/>
                      <a:pt x="2310" y="798"/>
                    </a:cubicBezTo>
                    <a:cubicBezTo>
                      <a:pt x="2676" y="751"/>
                      <a:pt x="3244" y="714"/>
                      <a:pt x="3472" y="377"/>
                    </a:cubicBezTo>
                    <a:cubicBezTo>
                      <a:pt x="3687" y="58"/>
                      <a:pt x="3067" y="1"/>
                      <a:pt x="2661"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2965;p40">
                <a:extLst>
                  <a:ext uri="{FF2B5EF4-FFF2-40B4-BE49-F238E27FC236}">
                    <a16:creationId xmlns:a16="http://schemas.microsoft.com/office/drawing/2014/main" xmlns="" id="{52624B70-CAEC-4A3B-E33A-3A7DA06965E2}"/>
                  </a:ext>
                </a:extLst>
              </p:cNvPr>
              <p:cNvSpPr/>
              <p:nvPr/>
            </p:nvSpPr>
            <p:spPr>
              <a:xfrm>
                <a:off x="928464" y="4562938"/>
                <a:ext cx="69430" cy="56525"/>
              </a:xfrm>
              <a:custGeom>
                <a:avLst/>
                <a:gdLst/>
                <a:ahLst/>
                <a:cxnLst/>
                <a:rect l="l" t="t" r="r" b="b"/>
                <a:pathLst>
                  <a:path w="1727" h="1406" extrusionOk="0">
                    <a:moveTo>
                      <a:pt x="1620" y="0"/>
                    </a:moveTo>
                    <a:cubicBezTo>
                      <a:pt x="1620" y="0"/>
                      <a:pt x="1619" y="0"/>
                      <a:pt x="1618" y="0"/>
                    </a:cubicBezTo>
                    <a:cubicBezTo>
                      <a:pt x="1393" y="4"/>
                      <a:pt x="1156" y="286"/>
                      <a:pt x="1010" y="430"/>
                    </a:cubicBezTo>
                    <a:cubicBezTo>
                      <a:pt x="667" y="765"/>
                      <a:pt x="366" y="1111"/>
                      <a:pt x="1" y="1406"/>
                    </a:cubicBezTo>
                    <a:lnTo>
                      <a:pt x="162" y="1369"/>
                    </a:lnTo>
                    <a:cubicBezTo>
                      <a:pt x="192" y="1349"/>
                      <a:pt x="222" y="1325"/>
                      <a:pt x="251" y="1302"/>
                    </a:cubicBezTo>
                    <a:cubicBezTo>
                      <a:pt x="356" y="1213"/>
                      <a:pt x="454" y="1112"/>
                      <a:pt x="549" y="1029"/>
                    </a:cubicBezTo>
                    <a:cubicBezTo>
                      <a:pt x="660" y="933"/>
                      <a:pt x="774" y="841"/>
                      <a:pt x="885" y="742"/>
                    </a:cubicBezTo>
                    <a:cubicBezTo>
                      <a:pt x="957" y="678"/>
                      <a:pt x="1027" y="609"/>
                      <a:pt x="1093" y="537"/>
                    </a:cubicBezTo>
                    <a:cubicBezTo>
                      <a:pt x="1097" y="533"/>
                      <a:pt x="1103" y="531"/>
                      <a:pt x="1109" y="531"/>
                    </a:cubicBezTo>
                    <a:cubicBezTo>
                      <a:pt x="1114" y="531"/>
                      <a:pt x="1120" y="532"/>
                      <a:pt x="1125" y="535"/>
                    </a:cubicBezTo>
                    <a:cubicBezTo>
                      <a:pt x="1133" y="544"/>
                      <a:pt x="1135" y="559"/>
                      <a:pt x="1126" y="567"/>
                    </a:cubicBezTo>
                    <a:cubicBezTo>
                      <a:pt x="1059" y="641"/>
                      <a:pt x="989" y="710"/>
                      <a:pt x="915" y="775"/>
                    </a:cubicBezTo>
                    <a:cubicBezTo>
                      <a:pt x="806" y="874"/>
                      <a:pt x="692" y="966"/>
                      <a:pt x="579" y="1064"/>
                    </a:cubicBezTo>
                    <a:cubicBezTo>
                      <a:pt x="484" y="1148"/>
                      <a:pt x="387" y="1250"/>
                      <a:pt x="281" y="1337"/>
                    </a:cubicBezTo>
                    <a:cubicBezTo>
                      <a:pt x="279" y="1339"/>
                      <a:pt x="276" y="1341"/>
                      <a:pt x="272" y="1344"/>
                    </a:cubicBezTo>
                    <a:lnTo>
                      <a:pt x="350" y="1325"/>
                    </a:lnTo>
                    <a:cubicBezTo>
                      <a:pt x="392" y="1317"/>
                      <a:pt x="432" y="1309"/>
                      <a:pt x="474" y="1300"/>
                    </a:cubicBezTo>
                    <a:cubicBezTo>
                      <a:pt x="841" y="1133"/>
                      <a:pt x="1187" y="926"/>
                      <a:pt x="1457" y="609"/>
                    </a:cubicBezTo>
                    <a:cubicBezTo>
                      <a:pt x="1567" y="483"/>
                      <a:pt x="1648" y="334"/>
                      <a:pt x="1693" y="173"/>
                    </a:cubicBezTo>
                    <a:cubicBezTo>
                      <a:pt x="1713" y="95"/>
                      <a:pt x="1726" y="0"/>
                      <a:pt x="1620"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2966;p40">
                <a:extLst>
                  <a:ext uri="{FF2B5EF4-FFF2-40B4-BE49-F238E27FC236}">
                    <a16:creationId xmlns:a16="http://schemas.microsoft.com/office/drawing/2014/main" xmlns="" id="{03CE4EB7-D1B3-800F-D4FA-EBF25E34FC95}"/>
                  </a:ext>
                </a:extLst>
              </p:cNvPr>
              <p:cNvSpPr/>
              <p:nvPr/>
            </p:nvSpPr>
            <p:spPr>
              <a:xfrm>
                <a:off x="916684" y="4628347"/>
                <a:ext cx="76224" cy="24403"/>
              </a:xfrm>
              <a:custGeom>
                <a:avLst/>
                <a:gdLst/>
                <a:ahLst/>
                <a:cxnLst/>
                <a:rect l="l" t="t" r="r" b="b"/>
                <a:pathLst>
                  <a:path w="1896" h="607" extrusionOk="0">
                    <a:moveTo>
                      <a:pt x="285" y="0"/>
                    </a:moveTo>
                    <a:lnTo>
                      <a:pt x="227" y="17"/>
                    </a:lnTo>
                    <a:cubicBezTo>
                      <a:pt x="342" y="46"/>
                      <a:pt x="458" y="79"/>
                      <a:pt x="572" y="119"/>
                    </a:cubicBezTo>
                    <a:cubicBezTo>
                      <a:pt x="807" y="203"/>
                      <a:pt x="1033" y="312"/>
                      <a:pt x="1255" y="420"/>
                    </a:cubicBezTo>
                    <a:cubicBezTo>
                      <a:pt x="1267" y="424"/>
                      <a:pt x="1262" y="439"/>
                      <a:pt x="1251" y="439"/>
                    </a:cubicBezTo>
                    <a:cubicBezTo>
                      <a:pt x="1250" y="439"/>
                      <a:pt x="1248" y="439"/>
                      <a:pt x="1246" y="438"/>
                    </a:cubicBezTo>
                    <a:cubicBezTo>
                      <a:pt x="1059" y="358"/>
                      <a:pt x="866" y="285"/>
                      <a:pt x="669" y="215"/>
                    </a:cubicBezTo>
                    <a:cubicBezTo>
                      <a:pt x="490" y="151"/>
                      <a:pt x="311" y="89"/>
                      <a:pt x="128" y="42"/>
                    </a:cubicBezTo>
                    <a:lnTo>
                      <a:pt x="0" y="77"/>
                    </a:lnTo>
                    <a:cubicBezTo>
                      <a:pt x="337" y="124"/>
                      <a:pt x="651" y="334"/>
                      <a:pt x="965" y="460"/>
                    </a:cubicBezTo>
                    <a:cubicBezTo>
                      <a:pt x="1122" y="524"/>
                      <a:pt x="1294" y="607"/>
                      <a:pt x="1468" y="607"/>
                    </a:cubicBezTo>
                    <a:cubicBezTo>
                      <a:pt x="1498" y="607"/>
                      <a:pt x="1528" y="605"/>
                      <a:pt x="1558" y="599"/>
                    </a:cubicBezTo>
                    <a:cubicBezTo>
                      <a:pt x="1896" y="539"/>
                      <a:pt x="1568" y="272"/>
                      <a:pt x="1392" y="218"/>
                    </a:cubicBezTo>
                    <a:cubicBezTo>
                      <a:pt x="1263" y="180"/>
                      <a:pt x="1131" y="175"/>
                      <a:pt x="998" y="148"/>
                    </a:cubicBezTo>
                    <a:cubicBezTo>
                      <a:pt x="760" y="98"/>
                      <a:pt x="525" y="36"/>
                      <a:pt x="285"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2967;p40">
                <a:extLst>
                  <a:ext uri="{FF2B5EF4-FFF2-40B4-BE49-F238E27FC236}">
                    <a16:creationId xmlns:a16="http://schemas.microsoft.com/office/drawing/2014/main" xmlns="" id="{508F66A9-58E0-6B42-F4CD-B8E41E3358EE}"/>
                  </a:ext>
                </a:extLst>
              </p:cNvPr>
              <p:cNvSpPr/>
              <p:nvPr/>
            </p:nvSpPr>
            <p:spPr>
              <a:xfrm>
                <a:off x="631769" y="4553611"/>
                <a:ext cx="55680" cy="159644"/>
              </a:xfrm>
              <a:custGeom>
                <a:avLst/>
                <a:gdLst/>
                <a:ahLst/>
                <a:cxnLst/>
                <a:rect l="l" t="t" r="r" b="b"/>
                <a:pathLst>
                  <a:path w="1385" h="3971" extrusionOk="0">
                    <a:moveTo>
                      <a:pt x="359" y="0"/>
                    </a:moveTo>
                    <a:cubicBezTo>
                      <a:pt x="308" y="0"/>
                      <a:pt x="260" y="23"/>
                      <a:pt x="227" y="85"/>
                    </a:cubicBezTo>
                    <a:cubicBezTo>
                      <a:pt x="1" y="507"/>
                      <a:pt x="346" y="1222"/>
                      <a:pt x="494" y="1611"/>
                    </a:cubicBezTo>
                    <a:cubicBezTo>
                      <a:pt x="779" y="2356"/>
                      <a:pt x="1116" y="3159"/>
                      <a:pt x="1111" y="3971"/>
                    </a:cubicBezTo>
                    <a:cubicBezTo>
                      <a:pt x="1130" y="3921"/>
                      <a:pt x="1146" y="3870"/>
                      <a:pt x="1163" y="3820"/>
                    </a:cubicBezTo>
                    <a:cubicBezTo>
                      <a:pt x="1168" y="3810"/>
                      <a:pt x="1171" y="3798"/>
                      <a:pt x="1177" y="3787"/>
                    </a:cubicBezTo>
                    <a:cubicBezTo>
                      <a:pt x="1170" y="3785"/>
                      <a:pt x="1165" y="3780"/>
                      <a:pt x="1161" y="3773"/>
                    </a:cubicBezTo>
                    <a:lnTo>
                      <a:pt x="1128" y="3464"/>
                    </a:lnTo>
                    <a:lnTo>
                      <a:pt x="1046" y="2673"/>
                    </a:lnTo>
                    <a:lnTo>
                      <a:pt x="838" y="1848"/>
                    </a:lnTo>
                    <a:cubicBezTo>
                      <a:pt x="784" y="1578"/>
                      <a:pt x="739" y="1311"/>
                      <a:pt x="675" y="1046"/>
                    </a:cubicBezTo>
                    <a:cubicBezTo>
                      <a:pt x="635" y="870"/>
                      <a:pt x="583" y="695"/>
                      <a:pt x="519" y="526"/>
                    </a:cubicBezTo>
                    <a:cubicBezTo>
                      <a:pt x="517" y="521"/>
                      <a:pt x="519" y="518"/>
                      <a:pt x="524" y="516"/>
                    </a:cubicBezTo>
                    <a:cubicBezTo>
                      <a:pt x="525" y="515"/>
                      <a:pt x="526" y="515"/>
                      <a:pt x="527" y="515"/>
                    </a:cubicBezTo>
                    <a:cubicBezTo>
                      <a:pt x="530" y="515"/>
                      <a:pt x="533" y="517"/>
                      <a:pt x="534" y="519"/>
                    </a:cubicBezTo>
                    <a:cubicBezTo>
                      <a:pt x="605" y="689"/>
                      <a:pt x="663" y="861"/>
                      <a:pt x="710" y="1037"/>
                    </a:cubicBezTo>
                    <a:cubicBezTo>
                      <a:pt x="782" y="1301"/>
                      <a:pt x="833" y="1567"/>
                      <a:pt x="895" y="1836"/>
                    </a:cubicBezTo>
                    <a:cubicBezTo>
                      <a:pt x="937" y="2030"/>
                      <a:pt x="1002" y="2218"/>
                      <a:pt x="1051" y="2411"/>
                    </a:cubicBezTo>
                    <a:cubicBezTo>
                      <a:pt x="1073" y="2493"/>
                      <a:pt x="1089" y="2579"/>
                      <a:pt x="1101" y="2664"/>
                    </a:cubicBezTo>
                    <a:lnTo>
                      <a:pt x="1177" y="3459"/>
                    </a:lnTo>
                    <a:lnTo>
                      <a:pt x="1203" y="3714"/>
                    </a:lnTo>
                    <a:cubicBezTo>
                      <a:pt x="1208" y="3699"/>
                      <a:pt x="1215" y="3686"/>
                      <a:pt x="1220" y="3671"/>
                    </a:cubicBezTo>
                    <a:cubicBezTo>
                      <a:pt x="1385" y="2834"/>
                      <a:pt x="1381" y="1945"/>
                      <a:pt x="1135" y="1135"/>
                    </a:cubicBezTo>
                    <a:cubicBezTo>
                      <a:pt x="1031" y="798"/>
                      <a:pt x="885" y="403"/>
                      <a:pt x="633" y="147"/>
                    </a:cubicBezTo>
                    <a:cubicBezTo>
                      <a:pt x="571" y="83"/>
                      <a:pt x="457" y="0"/>
                      <a:pt x="359"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2968;p40">
                <a:extLst>
                  <a:ext uri="{FF2B5EF4-FFF2-40B4-BE49-F238E27FC236}">
                    <a16:creationId xmlns:a16="http://schemas.microsoft.com/office/drawing/2014/main" xmlns="" id="{3EF5C05B-56E8-6BA5-B4BA-F4EFE73B90EA}"/>
                  </a:ext>
                </a:extLst>
              </p:cNvPr>
              <p:cNvSpPr/>
              <p:nvPr/>
            </p:nvSpPr>
            <p:spPr>
              <a:xfrm>
                <a:off x="844440" y="4663524"/>
                <a:ext cx="64927" cy="58253"/>
              </a:xfrm>
              <a:custGeom>
                <a:avLst/>
                <a:gdLst/>
                <a:ahLst/>
                <a:cxnLst/>
                <a:rect l="l" t="t" r="r" b="b"/>
                <a:pathLst>
                  <a:path w="1615" h="1449" extrusionOk="0">
                    <a:moveTo>
                      <a:pt x="1" y="1"/>
                    </a:moveTo>
                    <a:lnTo>
                      <a:pt x="1" y="1"/>
                    </a:lnTo>
                    <a:cubicBezTo>
                      <a:pt x="58" y="26"/>
                      <a:pt x="113" y="53"/>
                      <a:pt x="169" y="81"/>
                    </a:cubicBezTo>
                    <a:cubicBezTo>
                      <a:pt x="269" y="132"/>
                      <a:pt x="365" y="192"/>
                      <a:pt x="455" y="259"/>
                    </a:cubicBezTo>
                    <a:cubicBezTo>
                      <a:pt x="573" y="350"/>
                      <a:pt x="682" y="450"/>
                      <a:pt x="781" y="563"/>
                    </a:cubicBezTo>
                    <a:cubicBezTo>
                      <a:pt x="927" y="729"/>
                      <a:pt x="1053" y="915"/>
                      <a:pt x="1178" y="1094"/>
                    </a:cubicBezTo>
                    <a:cubicBezTo>
                      <a:pt x="1185" y="1104"/>
                      <a:pt x="1177" y="1114"/>
                      <a:pt x="1168" y="1114"/>
                    </a:cubicBezTo>
                    <a:cubicBezTo>
                      <a:pt x="1164" y="1114"/>
                      <a:pt x="1161" y="1112"/>
                      <a:pt x="1158" y="1108"/>
                    </a:cubicBezTo>
                    <a:cubicBezTo>
                      <a:pt x="1026" y="938"/>
                      <a:pt x="886" y="766"/>
                      <a:pt x="736" y="605"/>
                    </a:cubicBezTo>
                    <a:cubicBezTo>
                      <a:pt x="638" y="497"/>
                      <a:pt x="531" y="397"/>
                      <a:pt x="419" y="306"/>
                    </a:cubicBezTo>
                    <a:cubicBezTo>
                      <a:pt x="331" y="241"/>
                      <a:pt x="239" y="182"/>
                      <a:pt x="143" y="130"/>
                    </a:cubicBezTo>
                    <a:cubicBezTo>
                      <a:pt x="105" y="110"/>
                      <a:pt x="68" y="91"/>
                      <a:pt x="29" y="73"/>
                    </a:cubicBezTo>
                    <a:lnTo>
                      <a:pt x="29" y="73"/>
                    </a:lnTo>
                    <a:cubicBezTo>
                      <a:pt x="336" y="303"/>
                      <a:pt x="586" y="610"/>
                      <a:pt x="806" y="913"/>
                    </a:cubicBezTo>
                    <a:cubicBezTo>
                      <a:pt x="947" y="1106"/>
                      <a:pt x="1094" y="1405"/>
                      <a:pt x="1356" y="1445"/>
                    </a:cubicBezTo>
                    <a:cubicBezTo>
                      <a:pt x="1369" y="1447"/>
                      <a:pt x="1381" y="1448"/>
                      <a:pt x="1392" y="1448"/>
                    </a:cubicBezTo>
                    <a:cubicBezTo>
                      <a:pt x="1615" y="1448"/>
                      <a:pt x="1327" y="1018"/>
                      <a:pt x="1281" y="955"/>
                    </a:cubicBezTo>
                    <a:cubicBezTo>
                      <a:pt x="1262" y="930"/>
                      <a:pt x="1244" y="905"/>
                      <a:pt x="1224" y="881"/>
                    </a:cubicBezTo>
                    <a:cubicBezTo>
                      <a:pt x="1200" y="855"/>
                      <a:pt x="1175" y="829"/>
                      <a:pt x="1150" y="803"/>
                    </a:cubicBezTo>
                    <a:cubicBezTo>
                      <a:pt x="799" y="424"/>
                      <a:pt x="455" y="192"/>
                      <a:pt x="26" y="3"/>
                    </a:cubicBezTo>
                    <a:lnTo>
                      <a:pt x="1" y="1"/>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2969;p40">
                <a:extLst>
                  <a:ext uri="{FF2B5EF4-FFF2-40B4-BE49-F238E27FC236}">
                    <a16:creationId xmlns:a16="http://schemas.microsoft.com/office/drawing/2014/main" xmlns="" id="{6E6037B9-7035-4DCE-C5E6-F87AB1C7AACB}"/>
                  </a:ext>
                </a:extLst>
              </p:cNvPr>
              <p:cNvSpPr/>
              <p:nvPr/>
            </p:nvSpPr>
            <p:spPr>
              <a:xfrm>
                <a:off x="737180" y="4673856"/>
                <a:ext cx="69068" cy="43258"/>
              </a:xfrm>
              <a:custGeom>
                <a:avLst/>
                <a:gdLst/>
                <a:ahLst/>
                <a:cxnLst/>
                <a:rect l="l" t="t" r="r" b="b"/>
                <a:pathLst>
                  <a:path w="1718" h="1076" extrusionOk="0">
                    <a:moveTo>
                      <a:pt x="176" y="0"/>
                    </a:moveTo>
                    <a:cubicBezTo>
                      <a:pt x="316" y="27"/>
                      <a:pt x="452" y="68"/>
                      <a:pt x="581" y="125"/>
                    </a:cubicBezTo>
                    <a:cubicBezTo>
                      <a:pt x="871" y="252"/>
                      <a:pt x="1129" y="447"/>
                      <a:pt x="1391" y="655"/>
                    </a:cubicBezTo>
                    <a:cubicBezTo>
                      <a:pt x="1396" y="660"/>
                      <a:pt x="1392" y="669"/>
                      <a:pt x="1385" y="669"/>
                    </a:cubicBezTo>
                    <a:cubicBezTo>
                      <a:pt x="1384" y="669"/>
                      <a:pt x="1382" y="669"/>
                      <a:pt x="1381" y="668"/>
                    </a:cubicBezTo>
                    <a:cubicBezTo>
                      <a:pt x="1164" y="510"/>
                      <a:pt x="938" y="371"/>
                      <a:pt x="700" y="250"/>
                    </a:cubicBezTo>
                    <a:cubicBezTo>
                      <a:pt x="482" y="143"/>
                      <a:pt x="255" y="59"/>
                      <a:pt x="0" y="26"/>
                    </a:cubicBezTo>
                    <a:lnTo>
                      <a:pt x="0" y="26"/>
                    </a:lnTo>
                    <a:cubicBezTo>
                      <a:pt x="438" y="158"/>
                      <a:pt x="827" y="510"/>
                      <a:pt x="1168" y="796"/>
                    </a:cubicBezTo>
                    <a:cubicBezTo>
                      <a:pt x="1262" y="876"/>
                      <a:pt x="1446" y="1075"/>
                      <a:pt x="1606" y="1075"/>
                    </a:cubicBezTo>
                    <a:cubicBezTo>
                      <a:pt x="1637" y="1075"/>
                      <a:pt x="1668" y="1068"/>
                      <a:pt x="1696" y="1050"/>
                    </a:cubicBezTo>
                    <a:cubicBezTo>
                      <a:pt x="1718" y="1035"/>
                      <a:pt x="1647" y="901"/>
                      <a:pt x="1641" y="889"/>
                    </a:cubicBezTo>
                    <a:cubicBezTo>
                      <a:pt x="1552" y="718"/>
                      <a:pt x="1424" y="576"/>
                      <a:pt x="1277" y="450"/>
                    </a:cubicBezTo>
                    <a:cubicBezTo>
                      <a:pt x="997" y="212"/>
                      <a:pt x="576" y="12"/>
                      <a:pt x="17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2970;p40">
                <a:extLst>
                  <a:ext uri="{FF2B5EF4-FFF2-40B4-BE49-F238E27FC236}">
                    <a16:creationId xmlns:a16="http://schemas.microsoft.com/office/drawing/2014/main" xmlns="" id="{A8FF3506-2282-CD52-8BA3-D63729DE10E0}"/>
                  </a:ext>
                </a:extLst>
              </p:cNvPr>
              <p:cNvSpPr/>
              <p:nvPr/>
            </p:nvSpPr>
            <p:spPr>
              <a:xfrm>
                <a:off x="814128" y="4526394"/>
                <a:ext cx="136246" cy="29509"/>
              </a:xfrm>
              <a:custGeom>
                <a:avLst/>
                <a:gdLst/>
                <a:ahLst/>
                <a:cxnLst/>
                <a:rect l="l" t="t" r="r" b="b"/>
                <a:pathLst>
                  <a:path w="3389" h="734" extrusionOk="0">
                    <a:moveTo>
                      <a:pt x="1726" y="1"/>
                    </a:moveTo>
                    <a:cubicBezTo>
                      <a:pt x="1209" y="1"/>
                      <a:pt x="706" y="128"/>
                      <a:pt x="223" y="322"/>
                    </a:cubicBezTo>
                    <a:cubicBezTo>
                      <a:pt x="457" y="280"/>
                      <a:pt x="696" y="260"/>
                      <a:pt x="933" y="260"/>
                    </a:cubicBezTo>
                    <a:cubicBezTo>
                      <a:pt x="942" y="260"/>
                      <a:pt x="952" y="260"/>
                      <a:pt x="961" y="260"/>
                    </a:cubicBezTo>
                    <a:cubicBezTo>
                      <a:pt x="1528" y="264"/>
                      <a:pt x="2088" y="373"/>
                      <a:pt x="2657" y="490"/>
                    </a:cubicBezTo>
                    <a:cubicBezTo>
                      <a:pt x="2662" y="492"/>
                      <a:pt x="2667" y="498"/>
                      <a:pt x="2665" y="503"/>
                    </a:cubicBezTo>
                    <a:cubicBezTo>
                      <a:pt x="2664" y="509"/>
                      <a:pt x="2660" y="514"/>
                      <a:pt x="2654" y="514"/>
                    </a:cubicBezTo>
                    <a:cubicBezTo>
                      <a:pt x="2654" y="514"/>
                      <a:pt x="2653" y="514"/>
                      <a:pt x="2652" y="514"/>
                    </a:cubicBezTo>
                    <a:cubicBezTo>
                      <a:pt x="2085" y="406"/>
                      <a:pt x="1523" y="314"/>
                      <a:pt x="961" y="314"/>
                    </a:cubicBezTo>
                    <a:cubicBezTo>
                      <a:pt x="954" y="314"/>
                      <a:pt x="946" y="314"/>
                      <a:pt x="938" y="314"/>
                    </a:cubicBezTo>
                    <a:cubicBezTo>
                      <a:pt x="641" y="314"/>
                      <a:pt x="343" y="346"/>
                      <a:pt x="52" y="410"/>
                    </a:cubicBezTo>
                    <a:lnTo>
                      <a:pt x="0" y="450"/>
                    </a:lnTo>
                    <a:cubicBezTo>
                      <a:pt x="191" y="413"/>
                      <a:pt x="389" y="398"/>
                      <a:pt x="589" y="398"/>
                    </a:cubicBezTo>
                    <a:cubicBezTo>
                      <a:pt x="1136" y="398"/>
                      <a:pt x="1703" y="512"/>
                      <a:pt x="2206" y="618"/>
                    </a:cubicBezTo>
                    <a:cubicBezTo>
                      <a:pt x="2352" y="648"/>
                      <a:pt x="2645" y="733"/>
                      <a:pt x="2888" y="733"/>
                    </a:cubicBezTo>
                    <a:cubicBezTo>
                      <a:pt x="3027" y="733"/>
                      <a:pt x="3149" y="705"/>
                      <a:pt x="3217" y="624"/>
                    </a:cubicBezTo>
                    <a:cubicBezTo>
                      <a:pt x="3388" y="418"/>
                      <a:pt x="2858" y="210"/>
                      <a:pt x="2756" y="175"/>
                    </a:cubicBezTo>
                    <a:cubicBezTo>
                      <a:pt x="2706" y="158"/>
                      <a:pt x="2654" y="143"/>
                      <a:pt x="2602" y="128"/>
                    </a:cubicBezTo>
                    <a:cubicBezTo>
                      <a:pt x="2546" y="113"/>
                      <a:pt x="2489" y="98"/>
                      <a:pt x="2434" y="84"/>
                    </a:cubicBezTo>
                    <a:cubicBezTo>
                      <a:pt x="2373" y="71"/>
                      <a:pt x="2313" y="57"/>
                      <a:pt x="2251" y="46"/>
                    </a:cubicBezTo>
                    <a:cubicBezTo>
                      <a:pt x="2075" y="15"/>
                      <a:pt x="1900" y="1"/>
                      <a:pt x="172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2971;p40">
                <a:extLst>
                  <a:ext uri="{FF2B5EF4-FFF2-40B4-BE49-F238E27FC236}">
                    <a16:creationId xmlns:a16="http://schemas.microsoft.com/office/drawing/2014/main" xmlns="" id="{23DBD621-5A6D-8FBE-93C2-D0083273BDB0}"/>
                  </a:ext>
                </a:extLst>
              </p:cNvPr>
              <p:cNvSpPr/>
              <p:nvPr/>
            </p:nvSpPr>
            <p:spPr>
              <a:xfrm>
                <a:off x="1011964" y="4452823"/>
                <a:ext cx="128166" cy="67822"/>
              </a:xfrm>
              <a:custGeom>
                <a:avLst/>
                <a:gdLst/>
                <a:ahLst/>
                <a:cxnLst/>
                <a:rect l="l" t="t" r="r" b="b"/>
                <a:pathLst>
                  <a:path w="3188" h="1687" extrusionOk="0">
                    <a:moveTo>
                      <a:pt x="29" y="0"/>
                    </a:moveTo>
                    <a:lnTo>
                      <a:pt x="29" y="0"/>
                    </a:lnTo>
                    <a:cubicBezTo>
                      <a:pt x="347" y="67"/>
                      <a:pt x="659" y="168"/>
                      <a:pt x="956" y="302"/>
                    </a:cubicBezTo>
                    <a:cubicBezTo>
                      <a:pt x="1290" y="453"/>
                      <a:pt x="1604" y="644"/>
                      <a:pt x="1921" y="866"/>
                    </a:cubicBezTo>
                    <a:cubicBezTo>
                      <a:pt x="2043" y="953"/>
                      <a:pt x="2164" y="1032"/>
                      <a:pt x="2280" y="1121"/>
                    </a:cubicBezTo>
                    <a:cubicBezTo>
                      <a:pt x="2357" y="1181"/>
                      <a:pt x="2431" y="1245"/>
                      <a:pt x="2499" y="1315"/>
                    </a:cubicBezTo>
                    <a:cubicBezTo>
                      <a:pt x="2511" y="1326"/>
                      <a:pt x="2501" y="1342"/>
                      <a:pt x="2488" y="1342"/>
                    </a:cubicBezTo>
                    <a:cubicBezTo>
                      <a:pt x="2485" y="1342"/>
                      <a:pt x="2481" y="1341"/>
                      <a:pt x="2478" y="1337"/>
                    </a:cubicBezTo>
                    <a:cubicBezTo>
                      <a:pt x="2409" y="1270"/>
                      <a:pt x="2335" y="1208"/>
                      <a:pt x="2256" y="1151"/>
                    </a:cubicBezTo>
                    <a:cubicBezTo>
                      <a:pt x="2140" y="1065"/>
                      <a:pt x="2020" y="988"/>
                      <a:pt x="1896" y="906"/>
                    </a:cubicBezTo>
                    <a:cubicBezTo>
                      <a:pt x="1589" y="698"/>
                      <a:pt x="1265" y="517"/>
                      <a:pt x="929" y="363"/>
                    </a:cubicBezTo>
                    <a:cubicBezTo>
                      <a:pt x="631" y="227"/>
                      <a:pt x="321" y="121"/>
                      <a:pt x="0" y="46"/>
                    </a:cubicBezTo>
                    <a:lnTo>
                      <a:pt x="0" y="46"/>
                    </a:lnTo>
                    <a:cubicBezTo>
                      <a:pt x="789" y="312"/>
                      <a:pt x="1461" y="755"/>
                      <a:pt x="2139" y="1243"/>
                    </a:cubicBezTo>
                    <a:cubicBezTo>
                      <a:pt x="2340" y="1388"/>
                      <a:pt x="2545" y="1543"/>
                      <a:pt x="2778" y="1634"/>
                    </a:cubicBezTo>
                    <a:cubicBezTo>
                      <a:pt x="2838" y="1656"/>
                      <a:pt x="2916" y="1686"/>
                      <a:pt x="2986" y="1686"/>
                    </a:cubicBezTo>
                    <a:cubicBezTo>
                      <a:pt x="3016" y="1686"/>
                      <a:pt x="3044" y="1681"/>
                      <a:pt x="3070" y="1668"/>
                    </a:cubicBezTo>
                    <a:cubicBezTo>
                      <a:pt x="3187" y="1607"/>
                      <a:pt x="3048" y="1401"/>
                      <a:pt x="3008" y="1342"/>
                    </a:cubicBezTo>
                    <a:cubicBezTo>
                      <a:pt x="2818" y="1071"/>
                      <a:pt x="2508" y="878"/>
                      <a:pt x="2236" y="703"/>
                    </a:cubicBezTo>
                    <a:cubicBezTo>
                      <a:pt x="1573" y="282"/>
                      <a:pt x="812" y="41"/>
                      <a:pt x="29"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2972;p40">
                <a:extLst>
                  <a:ext uri="{FF2B5EF4-FFF2-40B4-BE49-F238E27FC236}">
                    <a16:creationId xmlns:a16="http://schemas.microsoft.com/office/drawing/2014/main" xmlns="" id="{6FF7D7F4-4912-49D9-D9E0-0E32CB867952}"/>
                  </a:ext>
                </a:extLst>
              </p:cNvPr>
              <p:cNvSpPr/>
              <p:nvPr/>
            </p:nvSpPr>
            <p:spPr>
              <a:xfrm>
                <a:off x="811072" y="4356176"/>
                <a:ext cx="42333" cy="177012"/>
              </a:xfrm>
              <a:custGeom>
                <a:avLst/>
                <a:gdLst/>
                <a:ahLst/>
                <a:cxnLst/>
                <a:rect l="l" t="t" r="r" b="b"/>
                <a:pathLst>
                  <a:path w="1053" h="4403" extrusionOk="0">
                    <a:moveTo>
                      <a:pt x="1046" y="1"/>
                    </a:moveTo>
                    <a:cubicBezTo>
                      <a:pt x="1042" y="1"/>
                      <a:pt x="1039" y="3"/>
                      <a:pt x="1039" y="8"/>
                    </a:cubicBezTo>
                    <a:cubicBezTo>
                      <a:pt x="963" y="588"/>
                      <a:pt x="890" y="1173"/>
                      <a:pt x="794" y="1752"/>
                    </a:cubicBezTo>
                    <a:cubicBezTo>
                      <a:pt x="732" y="2138"/>
                      <a:pt x="660" y="2523"/>
                      <a:pt x="563" y="2903"/>
                    </a:cubicBezTo>
                    <a:cubicBezTo>
                      <a:pt x="509" y="3104"/>
                      <a:pt x="443" y="3303"/>
                      <a:pt x="366" y="3498"/>
                    </a:cubicBezTo>
                    <a:cubicBezTo>
                      <a:pt x="264" y="3761"/>
                      <a:pt x="168" y="4028"/>
                      <a:pt x="49" y="4286"/>
                    </a:cubicBezTo>
                    <a:cubicBezTo>
                      <a:pt x="36" y="4315"/>
                      <a:pt x="17" y="4342"/>
                      <a:pt x="2" y="4370"/>
                    </a:cubicBezTo>
                    <a:cubicBezTo>
                      <a:pt x="1" y="4379"/>
                      <a:pt x="2" y="4389"/>
                      <a:pt x="9" y="4395"/>
                    </a:cubicBezTo>
                    <a:cubicBezTo>
                      <a:pt x="11" y="4399"/>
                      <a:pt x="14" y="4400"/>
                      <a:pt x="17" y="4400"/>
                    </a:cubicBezTo>
                    <a:cubicBezTo>
                      <a:pt x="20" y="4402"/>
                      <a:pt x="23" y="4402"/>
                      <a:pt x="26" y="4402"/>
                    </a:cubicBezTo>
                    <a:cubicBezTo>
                      <a:pt x="35" y="4402"/>
                      <a:pt x="44" y="4396"/>
                      <a:pt x="48" y="4387"/>
                    </a:cubicBezTo>
                    <a:cubicBezTo>
                      <a:pt x="53" y="4363"/>
                      <a:pt x="59" y="4340"/>
                      <a:pt x="64" y="4316"/>
                    </a:cubicBezTo>
                    <a:cubicBezTo>
                      <a:pt x="68" y="4305"/>
                      <a:pt x="69" y="4291"/>
                      <a:pt x="74" y="4280"/>
                    </a:cubicBezTo>
                    <a:cubicBezTo>
                      <a:pt x="175" y="3963"/>
                      <a:pt x="331" y="3669"/>
                      <a:pt x="447" y="3360"/>
                    </a:cubicBezTo>
                    <a:cubicBezTo>
                      <a:pt x="502" y="3213"/>
                      <a:pt x="552" y="3064"/>
                      <a:pt x="594" y="2911"/>
                    </a:cubicBezTo>
                    <a:cubicBezTo>
                      <a:pt x="720" y="2436"/>
                      <a:pt x="817" y="1955"/>
                      <a:pt x="885" y="1468"/>
                    </a:cubicBezTo>
                    <a:cubicBezTo>
                      <a:pt x="955" y="984"/>
                      <a:pt x="999" y="494"/>
                      <a:pt x="1052" y="9"/>
                    </a:cubicBezTo>
                    <a:cubicBezTo>
                      <a:pt x="1052" y="4"/>
                      <a:pt x="1049" y="1"/>
                      <a:pt x="1046"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2973;p40">
                <a:extLst>
                  <a:ext uri="{FF2B5EF4-FFF2-40B4-BE49-F238E27FC236}">
                    <a16:creationId xmlns:a16="http://schemas.microsoft.com/office/drawing/2014/main" xmlns="" id="{64DBDF1E-7185-BEA8-8587-D9446A03CAEA}"/>
                  </a:ext>
                </a:extLst>
              </p:cNvPr>
              <p:cNvSpPr/>
              <p:nvPr/>
            </p:nvSpPr>
            <p:spPr>
              <a:xfrm>
                <a:off x="854893" y="4338728"/>
                <a:ext cx="93993" cy="165232"/>
              </a:xfrm>
              <a:custGeom>
                <a:avLst/>
                <a:gdLst/>
                <a:ahLst/>
                <a:cxnLst/>
                <a:rect l="l" t="t" r="r" b="b"/>
                <a:pathLst>
                  <a:path w="2338" h="4110" extrusionOk="0">
                    <a:moveTo>
                      <a:pt x="2328" y="0"/>
                    </a:moveTo>
                    <a:cubicBezTo>
                      <a:pt x="2324" y="0"/>
                      <a:pt x="2320" y="3"/>
                      <a:pt x="2319" y="5"/>
                    </a:cubicBezTo>
                    <a:cubicBezTo>
                      <a:pt x="2270" y="155"/>
                      <a:pt x="2211" y="301"/>
                      <a:pt x="2151" y="448"/>
                    </a:cubicBezTo>
                    <a:cubicBezTo>
                      <a:pt x="2009" y="789"/>
                      <a:pt x="1849" y="1126"/>
                      <a:pt x="1700" y="1456"/>
                    </a:cubicBezTo>
                    <a:cubicBezTo>
                      <a:pt x="1536" y="1830"/>
                      <a:pt x="1368" y="2184"/>
                      <a:pt x="1178" y="2523"/>
                    </a:cubicBezTo>
                    <a:cubicBezTo>
                      <a:pt x="985" y="2870"/>
                      <a:pt x="764" y="3197"/>
                      <a:pt x="516" y="3506"/>
                    </a:cubicBezTo>
                    <a:cubicBezTo>
                      <a:pt x="418" y="3623"/>
                      <a:pt x="328" y="3746"/>
                      <a:pt x="227" y="3860"/>
                    </a:cubicBezTo>
                    <a:cubicBezTo>
                      <a:pt x="162" y="3935"/>
                      <a:pt x="90" y="4006"/>
                      <a:pt x="13" y="4070"/>
                    </a:cubicBezTo>
                    <a:cubicBezTo>
                      <a:pt x="3" y="4078"/>
                      <a:pt x="1" y="4093"/>
                      <a:pt x="8" y="4103"/>
                    </a:cubicBezTo>
                    <a:cubicBezTo>
                      <a:pt x="11" y="4106"/>
                      <a:pt x="16" y="4108"/>
                      <a:pt x="19" y="4110"/>
                    </a:cubicBezTo>
                    <a:lnTo>
                      <a:pt x="83" y="4071"/>
                    </a:lnTo>
                    <a:cubicBezTo>
                      <a:pt x="147" y="4016"/>
                      <a:pt x="207" y="3955"/>
                      <a:pt x="263" y="3892"/>
                    </a:cubicBezTo>
                    <a:cubicBezTo>
                      <a:pt x="365" y="3778"/>
                      <a:pt x="457" y="3655"/>
                      <a:pt x="554" y="3538"/>
                    </a:cubicBezTo>
                    <a:cubicBezTo>
                      <a:pt x="806" y="3229"/>
                      <a:pt x="1032" y="2899"/>
                      <a:pt x="1227" y="2552"/>
                    </a:cubicBezTo>
                    <a:cubicBezTo>
                      <a:pt x="1420" y="2211"/>
                      <a:pt x="1588" y="1856"/>
                      <a:pt x="1754" y="1481"/>
                    </a:cubicBezTo>
                    <a:cubicBezTo>
                      <a:pt x="1876" y="1195"/>
                      <a:pt x="2012" y="905"/>
                      <a:pt x="2131" y="611"/>
                    </a:cubicBezTo>
                    <a:cubicBezTo>
                      <a:pt x="2208" y="413"/>
                      <a:pt x="2277" y="212"/>
                      <a:pt x="2336" y="12"/>
                    </a:cubicBezTo>
                    <a:cubicBezTo>
                      <a:pt x="2337" y="7"/>
                      <a:pt x="2334" y="2"/>
                      <a:pt x="2331" y="0"/>
                    </a:cubicBezTo>
                    <a:cubicBezTo>
                      <a:pt x="2330" y="0"/>
                      <a:pt x="2329" y="0"/>
                      <a:pt x="2328"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2974;p40">
                <a:extLst>
                  <a:ext uri="{FF2B5EF4-FFF2-40B4-BE49-F238E27FC236}">
                    <a16:creationId xmlns:a16="http://schemas.microsoft.com/office/drawing/2014/main" xmlns="" id="{CADA0354-A18C-6E08-2260-B6A28F5461AE}"/>
                  </a:ext>
                </a:extLst>
              </p:cNvPr>
              <p:cNvSpPr/>
              <p:nvPr/>
            </p:nvSpPr>
            <p:spPr>
              <a:xfrm>
                <a:off x="926454" y="4339814"/>
                <a:ext cx="100707" cy="128286"/>
              </a:xfrm>
              <a:custGeom>
                <a:avLst/>
                <a:gdLst/>
                <a:ahLst/>
                <a:cxnLst/>
                <a:rect l="l" t="t" r="r" b="b"/>
                <a:pathLst>
                  <a:path w="2505" h="3191" extrusionOk="0">
                    <a:moveTo>
                      <a:pt x="2497" y="1"/>
                    </a:moveTo>
                    <a:cubicBezTo>
                      <a:pt x="2495" y="1"/>
                      <a:pt x="2494" y="2"/>
                      <a:pt x="2493" y="4"/>
                    </a:cubicBezTo>
                    <a:cubicBezTo>
                      <a:pt x="2156" y="587"/>
                      <a:pt x="1778" y="1146"/>
                      <a:pt x="1364" y="1678"/>
                    </a:cubicBezTo>
                    <a:cubicBezTo>
                      <a:pt x="948" y="2213"/>
                      <a:pt x="500" y="2721"/>
                      <a:pt x="9" y="3170"/>
                    </a:cubicBezTo>
                    <a:cubicBezTo>
                      <a:pt x="2" y="3175"/>
                      <a:pt x="0" y="3184"/>
                      <a:pt x="0" y="3190"/>
                    </a:cubicBezTo>
                    <a:cubicBezTo>
                      <a:pt x="36" y="3177"/>
                      <a:pt x="69" y="3162"/>
                      <a:pt x="103" y="3149"/>
                    </a:cubicBezTo>
                    <a:cubicBezTo>
                      <a:pt x="581" y="2711"/>
                      <a:pt x="1020" y="2231"/>
                      <a:pt x="1413" y="1716"/>
                    </a:cubicBezTo>
                    <a:cubicBezTo>
                      <a:pt x="1825" y="1178"/>
                      <a:pt x="2184" y="597"/>
                      <a:pt x="2503" y="9"/>
                    </a:cubicBezTo>
                    <a:cubicBezTo>
                      <a:pt x="2505" y="7"/>
                      <a:pt x="2503" y="4"/>
                      <a:pt x="2501" y="2"/>
                    </a:cubicBezTo>
                    <a:cubicBezTo>
                      <a:pt x="2500" y="1"/>
                      <a:pt x="2498" y="1"/>
                      <a:pt x="2497"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2975;p40">
                <a:extLst>
                  <a:ext uri="{FF2B5EF4-FFF2-40B4-BE49-F238E27FC236}">
                    <a16:creationId xmlns:a16="http://schemas.microsoft.com/office/drawing/2014/main" xmlns="" id="{42C2D6CD-C45C-8E5B-FAD6-FD11FAB32681}"/>
                  </a:ext>
                </a:extLst>
              </p:cNvPr>
              <p:cNvSpPr/>
              <p:nvPr/>
            </p:nvSpPr>
            <p:spPr>
              <a:xfrm>
                <a:off x="994476" y="4364016"/>
                <a:ext cx="109431" cy="81691"/>
              </a:xfrm>
              <a:custGeom>
                <a:avLst/>
                <a:gdLst/>
                <a:ahLst/>
                <a:cxnLst/>
                <a:rect l="l" t="t" r="r" b="b"/>
                <a:pathLst>
                  <a:path w="2722" h="2032" extrusionOk="0">
                    <a:moveTo>
                      <a:pt x="2696" y="0"/>
                    </a:moveTo>
                    <a:cubicBezTo>
                      <a:pt x="2692" y="0"/>
                      <a:pt x="2688" y="1"/>
                      <a:pt x="2684" y="4"/>
                    </a:cubicBezTo>
                    <a:lnTo>
                      <a:pt x="14" y="2001"/>
                    </a:lnTo>
                    <a:cubicBezTo>
                      <a:pt x="4" y="2008"/>
                      <a:pt x="1" y="2020"/>
                      <a:pt x="6" y="2032"/>
                    </a:cubicBezTo>
                    <a:lnTo>
                      <a:pt x="75" y="2015"/>
                    </a:lnTo>
                    <a:cubicBezTo>
                      <a:pt x="690" y="1562"/>
                      <a:pt x="1311" y="1116"/>
                      <a:pt x="1921" y="653"/>
                    </a:cubicBezTo>
                    <a:cubicBezTo>
                      <a:pt x="2186" y="452"/>
                      <a:pt x="2448" y="242"/>
                      <a:pt x="2708" y="32"/>
                    </a:cubicBezTo>
                    <a:cubicBezTo>
                      <a:pt x="2722" y="20"/>
                      <a:pt x="2711" y="0"/>
                      <a:pt x="269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2976;p40">
                <a:extLst>
                  <a:ext uri="{FF2B5EF4-FFF2-40B4-BE49-F238E27FC236}">
                    <a16:creationId xmlns:a16="http://schemas.microsoft.com/office/drawing/2014/main" xmlns="" id="{6A4C4166-E92C-37AA-1160-066856687157}"/>
                  </a:ext>
                </a:extLst>
              </p:cNvPr>
              <p:cNvSpPr/>
              <p:nvPr/>
            </p:nvSpPr>
            <p:spPr>
              <a:xfrm>
                <a:off x="1107887" y="4435295"/>
                <a:ext cx="93873" cy="11699"/>
              </a:xfrm>
              <a:custGeom>
                <a:avLst/>
                <a:gdLst/>
                <a:ahLst/>
                <a:cxnLst/>
                <a:rect l="l" t="t" r="r" b="b"/>
                <a:pathLst>
                  <a:path w="2335" h="291" extrusionOk="0">
                    <a:moveTo>
                      <a:pt x="1" y="0"/>
                    </a:moveTo>
                    <a:cubicBezTo>
                      <a:pt x="21" y="12"/>
                      <a:pt x="21" y="27"/>
                      <a:pt x="45" y="49"/>
                    </a:cubicBezTo>
                    <a:cubicBezTo>
                      <a:pt x="55" y="51"/>
                      <a:pt x="63" y="59"/>
                      <a:pt x="65" y="69"/>
                    </a:cubicBezTo>
                    <a:cubicBezTo>
                      <a:pt x="420" y="77"/>
                      <a:pt x="781" y="104"/>
                      <a:pt x="1142" y="140"/>
                    </a:cubicBezTo>
                    <a:cubicBezTo>
                      <a:pt x="1537" y="180"/>
                      <a:pt x="1933" y="230"/>
                      <a:pt x="2317" y="290"/>
                    </a:cubicBezTo>
                    <a:cubicBezTo>
                      <a:pt x="2324" y="290"/>
                      <a:pt x="2332" y="285"/>
                      <a:pt x="2332" y="279"/>
                    </a:cubicBezTo>
                    <a:cubicBezTo>
                      <a:pt x="2334" y="270"/>
                      <a:pt x="2331" y="264"/>
                      <a:pt x="2322" y="262"/>
                    </a:cubicBezTo>
                    <a:cubicBezTo>
                      <a:pt x="1942" y="190"/>
                      <a:pt x="1547" y="123"/>
                      <a:pt x="1148" y="77"/>
                    </a:cubicBezTo>
                    <a:cubicBezTo>
                      <a:pt x="764" y="32"/>
                      <a:pt x="378" y="7"/>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2977;p40">
                <a:extLst>
                  <a:ext uri="{FF2B5EF4-FFF2-40B4-BE49-F238E27FC236}">
                    <a16:creationId xmlns:a16="http://schemas.microsoft.com/office/drawing/2014/main" xmlns="" id="{6623C91C-BA21-A332-7461-1A6439B91499}"/>
                  </a:ext>
                </a:extLst>
              </p:cNvPr>
              <p:cNvSpPr/>
              <p:nvPr/>
            </p:nvSpPr>
            <p:spPr>
              <a:xfrm>
                <a:off x="1006698" y="4452421"/>
                <a:ext cx="106255" cy="54394"/>
              </a:xfrm>
              <a:custGeom>
                <a:avLst/>
                <a:gdLst/>
                <a:ahLst/>
                <a:cxnLst/>
                <a:rect l="l" t="t" r="r" b="b"/>
                <a:pathLst>
                  <a:path w="2643" h="1353" extrusionOk="0">
                    <a:moveTo>
                      <a:pt x="106" y="0"/>
                    </a:moveTo>
                    <a:cubicBezTo>
                      <a:pt x="71" y="9"/>
                      <a:pt x="36" y="17"/>
                      <a:pt x="0" y="25"/>
                    </a:cubicBezTo>
                    <a:cubicBezTo>
                      <a:pt x="4" y="27"/>
                      <a:pt x="5" y="29"/>
                      <a:pt x="9" y="29"/>
                    </a:cubicBezTo>
                    <a:cubicBezTo>
                      <a:pt x="51" y="37"/>
                      <a:pt x="91" y="47"/>
                      <a:pt x="131" y="56"/>
                    </a:cubicBezTo>
                    <a:cubicBezTo>
                      <a:pt x="452" y="131"/>
                      <a:pt x="762" y="237"/>
                      <a:pt x="1060" y="373"/>
                    </a:cubicBezTo>
                    <a:cubicBezTo>
                      <a:pt x="1396" y="527"/>
                      <a:pt x="1720" y="708"/>
                      <a:pt x="2027" y="916"/>
                    </a:cubicBezTo>
                    <a:cubicBezTo>
                      <a:pt x="2151" y="998"/>
                      <a:pt x="2271" y="1075"/>
                      <a:pt x="2387" y="1161"/>
                    </a:cubicBezTo>
                    <a:cubicBezTo>
                      <a:pt x="2466" y="1218"/>
                      <a:pt x="2540" y="1280"/>
                      <a:pt x="2609" y="1347"/>
                    </a:cubicBezTo>
                    <a:cubicBezTo>
                      <a:pt x="2612" y="1351"/>
                      <a:pt x="2616" y="1352"/>
                      <a:pt x="2619" y="1352"/>
                    </a:cubicBezTo>
                    <a:cubicBezTo>
                      <a:pt x="2632" y="1352"/>
                      <a:pt x="2642" y="1336"/>
                      <a:pt x="2632" y="1325"/>
                    </a:cubicBezTo>
                    <a:cubicBezTo>
                      <a:pt x="2562" y="1255"/>
                      <a:pt x="2488" y="1191"/>
                      <a:pt x="2411" y="1132"/>
                    </a:cubicBezTo>
                    <a:cubicBezTo>
                      <a:pt x="2295" y="1042"/>
                      <a:pt x="2174" y="963"/>
                      <a:pt x="2052" y="878"/>
                    </a:cubicBezTo>
                    <a:cubicBezTo>
                      <a:pt x="1735" y="654"/>
                      <a:pt x="1421" y="463"/>
                      <a:pt x="1087" y="312"/>
                    </a:cubicBezTo>
                    <a:cubicBezTo>
                      <a:pt x="790" y="178"/>
                      <a:pt x="478" y="77"/>
                      <a:pt x="160" y="10"/>
                    </a:cubicBezTo>
                    <a:cubicBezTo>
                      <a:pt x="141" y="7"/>
                      <a:pt x="123" y="4"/>
                      <a:pt x="106"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2978;p40">
                <a:extLst>
                  <a:ext uri="{FF2B5EF4-FFF2-40B4-BE49-F238E27FC236}">
                    <a16:creationId xmlns:a16="http://schemas.microsoft.com/office/drawing/2014/main" xmlns="" id="{FBFB7D5B-DF65-5299-8118-D779A9B43822}"/>
                  </a:ext>
                </a:extLst>
              </p:cNvPr>
              <p:cNvSpPr/>
              <p:nvPr/>
            </p:nvSpPr>
            <p:spPr>
              <a:xfrm>
                <a:off x="947158" y="4470150"/>
                <a:ext cx="115421" cy="59017"/>
              </a:xfrm>
              <a:custGeom>
                <a:avLst/>
                <a:gdLst/>
                <a:ahLst/>
                <a:cxnLst/>
                <a:rect l="l" t="t" r="r" b="b"/>
                <a:pathLst>
                  <a:path w="2871" h="1468" extrusionOk="0">
                    <a:moveTo>
                      <a:pt x="94" y="0"/>
                    </a:moveTo>
                    <a:cubicBezTo>
                      <a:pt x="64" y="12"/>
                      <a:pt x="31" y="24"/>
                      <a:pt x="0" y="36"/>
                    </a:cubicBezTo>
                    <a:cubicBezTo>
                      <a:pt x="331" y="84"/>
                      <a:pt x="654" y="168"/>
                      <a:pt x="968" y="284"/>
                    </a:cubicBezTo>
                    <a:cubicBezTo>
                      <a:pt x="1292" y="403"/>
                      <a:pt x="1602" y="557"/>
                      <a:pt x="1891" y="745"/>
                    </a:cubicBezTo>
                    <a:lnTo>
                      <a:pt x="2848" y="1466"/>
                    </a:lnTo>
                    <a:cubicBezTo>
                      <a:pt x="2850" y="1467"/>
                      <a:pt x="2852" y="1467"/>
                      <a:pt x="2853" y="1467"/>
                    </a:cubicBezTo>
                    <a:cubicBezTo>
                      <a:pt x="2863" y="1467"/>
                      <a:pt x="2870" y="1455"/>
                      <a:pt x="2862" y="1448"/>
                    </a:cubicBezTo>
                    <a:cubicBezTo>
                      <a:pt x="2707" y="1320"/>
                      <a:pt x="2558" y="1186"/>
                      <a:pt x="2404" y="1060"/>
                    </a:cubicBezTo>
                    <a:cubicBezTo>
                      <a:pt x="2248" y="933"/>
                      <a:pt x="2085" y="814"/>
                      <a:pt x="1919" y="703"/>
                    </a:cubicBezTo>
                    <a:cubicBezTo>
                      <a:pt x="1626" y="514"/>
                      <a:pt x="1314" y="358"/>
                      <a:pt x="985" y="237"/>
                    </a:cubicBezTo>
                    <a:cubicBezTo>
                      <a:pt x="696" y="131"/>
                      <a:pt x="398" y="51"/>
                      <a:pt x="94"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2979;p40">
                <a:extLst>
                  <a:ext uri="{FF2B5EF4-FFF2-40B4-BE49-F238E27FC236}">
                    <a16:creationId xmlns:a16="http://schemas.microsoft.com/office/drawing/2014/main" xmlns="" id="{DD9A2026-F5D9-A110-1EEC-008503C13AA2}"/>
                  </a:ext>
                </a:extLst>
              </p:cNvPr>
              <p:cNvSpPr/>
              <p:nvPr/>
            </p:nvSpPr>
            <p:spPr>
              <a:xfrm>
                <a:off x="889910" y="4494433"/>
                <a:ext cx="116346" cy="40203"/>
              </a:xfrm>
              <a:custGeom>
                <a:avLst/>
                <a:gdLst/>
                <a:ahLst/>
                <a:cxnLst/>
                <a:rect l="l" t="t" r="r" b="b"/>
                <a:pathLst>
                  <a:path w="2894" h="1000" extrusionOk="0">
                    <a:moveTo>
                      <a:pt x="182" y="1"/>
                    </a:moveTo>
                    <a:cubicBezTo>
                      <a:pt x="159" y="1"/>
                      <a:pt x="136" y="1"/>
                      <a:pt x="113" y="2"/>
                    </a:cubicBezTo>
                    <a:cubicBezTo>
                      <a:pt x="76" y="20"/>
                      <a:pt x="37" y="39"/>
                      <a:pt x="0" y="59"/>
                    </a:cubicBezTo>
                    <a:cubicBezTo>
                      <a:pt x="56" y="53"/>
                      <a:pt x="111" y="50"/>
                      <a:pt x="166" y="50"/>
                    </a:cubicBezTo>
                    <a:cubicBezTo>
                      <a:pt x="203" y="50"/>
                      <a:pt x="240" y="51"/>
                      <a:pt x="277" y="54"/>
                    </a:cubicBezTo>
                    <a:cubicBezTo>
                      <a:pt x="445" y="64"/>
                      <a:pt x="613" y="96"/>
                      <a:pt x="777" y="123"/>
                    </a:cubicBezTo>
                    <a:cubicBezTo>
                      <a:pt x="1077" y="175"/>
                      <a:pt x="1371" y="259"/>
                      <a:pt x="1652" y="373"/>
                    </a:cubicBezTo>
                    <a:cubicBezTo>
                      <a:pt x="2077" y="539"/>
                      <a:pt x="2479" y="757"/>
                      <a:pt x="2872" y="997"/>
                    </a:cubicBezTo>
                    <a:cubicBezTo>
                      <a:pt x="2874" y="998"/>
                      <a:pt x="2877" y="999"/>
                      <a:pt x="2879" y="999"/>
                    </a:cubicBezTo>
                    <a:cubicBezTo>
                      <a:pt x="2884" y="999"/>
                      <a:pt x="2888" y="996"/>
                      <a:pt x="2890" y="993"/>
                    </a:cubicBezTo>
                    <a:cubicBezTo>
                      <a:pt x="2894" y="987"/>
                      <a:pt x="2892" y="978"/>
                      <a:pt x="2887" y="975"/>
                    </a:cubicBezTo>
                    <a:cubicBezTo>
                      <a:pt x="2562" y="767"/>
                      <a:pt x="2233" y="569"/>
                      <a:pt x="1884" y="411"/>
                    </a:cubicBezTo>
                    <a:cubicBezTo>
                      <a:pt x="1535" y="250"/>
                      <a:pt x="1166" y="136"/>
                      <a:pt x="787" y="72"/>
                    </a:cubicBezTo>
                    <a:cubicBezTo>
                      <a:pt x="619" y="46"/>
                      <a:pt x="452" y="15"/>
                      <a:pt x="280" y="4"/>
                    </a:cubicBezTo>
                    <a:cubicBezTo>
                      <a:pt x="248" y="2"/>
                      <a:pt x="215" y="1"/>
                      <a:pt x="18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2980;p40">
                <a:extLst>
                  <a:ext uri="{FF2B5EF4-FFF2-40B4-BE49-F238E27FC236}">
                    <a16:creationId xmlns:a16="http://schemas.microsoft.com/office/drawing/2014/main" xmlns="" id="{452BDCD4-1075-AA8C-0C57-3613E6DC21F8}"/>
                  </a:ext>
                </a:extLst>
              </p:cNvPr>
              <p:cNvSpPr/>
              <p:nvPr/>
            </p:nvSpPr>
            <p:spPr>
              <a:xfrm>
                <a:off x="973732" y="4575963"/>
                <a:ext cx="74053" cy="36624"/>
              </a:xfrm>
              <a:custGeom>
                <a:avLst/>
                <a:gdLst/>
                <a:ahLst/>
                <a:cxnLst/>
                <a:rect l="l" t="t" r="r" b="b"/>
                <a:pathLst>
                  <a:path w="1842" h="911" extrusionOk="0">
                    <a:moveTo>
                      <a:pt x="1808" y="0"/>
                    </a:moveTo>
                    <a:cubicBezTo>
                      <a:pt x="1801" y="0"/>
                      <a:pt x="1795" y="3"/>
                      <a:pt x="1790" y="10"/>
                    </a:cubicBezTo>
                    <a:cubicBezTo>
                      <a:pt x="1708" y="116"/>
                      <a:pt x="1607" y="208"/>
                      <a:pt x="1496" y="282"/>
                    </a:cubicBezTo>
                    <a:cubicBezTo>
                      <a:pt x="1329" y="396"/>
                      <a:pt x="1139" y="480"/>
                      <a:pt x="953" y="559"/>
                    </a:cubicBezTo>
                    <a:cubicBezTo>
                      <a:pt x="737" y="654"/>
                      <a:pt x="522" y="741"/>
                      <a:pt x="302" y="817"/>
                    </a:cubicBezTo>
                    <a:cubicBezTo>
                      <a:pt x="203" y="850"/>
                      <a:pt x="103" y="882"/>
                      <a:pt x="0" y="911"/>
                    </a:cubicBezTo>
                    <a:lnTo>
                      <a:pt x="96" y="911"/>
                    </a:lnTo>
                    <a:cubicBezTo>
                      <a:pt x="208" y="882"/>
                      <a:pt x="317" y="852"/>
                      <a:pt x="426" y="817"/>
                    </a:cubicBezTo>
                    <a:cubicBezTo>
                      <a:pt x="611" y="757"/>
                      <a:pt x="790" y="684"/>
                      <a:pt x="973" y="609"/>
                    </a:cubicBezTo>
                    <a:cubicBezTo>
                      <a:pt x="1163" y="527"/>
                      <a:pt x="1355" y="441"/>
                      <a:pt x="1523" y="324"/>
                    </a:cubicBezTo>
                    <a:cubicBezTo>
                      <a:pt x="1641" y="247"/>
                      <a:pt x="1743" y="149"/>
                      <a:pt x="1827" y="39"/>
                    </a:cubicBezTo>
                    <a:cubicBezTo>
                      <a:pt x="1841" y="20"/>
                      <a:pt x="1825" y="0"/>
                      <a:pt x="1808"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2981;p40">
                <a:extLst>
                  <a:ext uri="{FF2B5EF4-FFF2-40B4-BE49-F238E27FC236}">
                    <a16:creationId xmlns:a16="http://schemas.microsoft.com/office/drawing/2014/main" xmlns="" id="{458A0C83-4C36-4A3A-1BBC-782861B03BBF}"/>
                  </a:ext>
                </a:extLst>
              </p:cNvPr>
              <p:cNvSpPr/>
              <p:nvPr/>
            </p:nvSpPr>
            <p:spPr>
              <a:xfrm>
                <a:off x="1012688" y="4615603"/>
                <a:ext cx="70636" cy="2653"/>
              </a:xfrm>
              <a:custGeom>
                <a:avLst/>
                <a:gdLst/>
                <a:ahLst/>
                <a:cxnLst/>
                <a:rect l="l" t="t" r="r" b="b"/>
                <a:pathLst>
                  <a:path w="1757" h="66" extrusionOk="0">
                    <a:moveTo>
                      <a:pt x="1" y="0"/>
                    </a:moveTo>
                    <a:lnTo>
                      <a:pt x="1" y="0"/>
                    </a:lnTo>
                    <a:cubicBezTo>
                      <a:pt x="128" y="19"/>
                      <a:pt x="257" y="42"/>
                      <a:pt x="386" y="66"/>
                    </a:cubicBezTo>
                    <a:cubicBezTo>
                      <a:pt x="423" y="64"/>
                      <a:pt x="460" y="64"/>
                      <a:pt x="497" y="64"/>
                    </a:cubicBezTo>
                    <a:cubicBezTo>
                      <a:pt x="845" y="60"/>
                      <a:pt x="1193" y="42"/>
                      <a:pt x="1540" y="42"/>
                    </a:cubicBezTo>
                    <a:cubicBezTo>
                      <a:pt x="1609" y="42"/>
                      <a:pt x="1677" y="42"/>
                      <a:pt x="1745" y="44"/>
                    </a:cubicBezTo>
                    <a:cubicBezTo>
                      <a:pt x="1745" y="44"/>
                      <a:pt x="1746" y="44"/>
                      <a:pt x="1746" y="44"/>
                    </a:cubicBezTo>
                    <a:cubicBezTo>
                      <a:pt x="1756" y="44"/>
                      <a:pt x="1756" y="24"/>
                      <a:pt x="1746" y="24"/>
                    </a:cubicBezTo>
                    <a:cubicBezTo>
                      <a:pt x="1746" y="24"/>
                      <a:pt x="1745" y="24"/>
                      <a:pt x="1745" y="24"/>
                    </a:cubicBezTo>
                    <a:lnTo>
                      <a:pt x="1" y="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2982;p40">
                <a:extLst>
                  <a:ext uri="{FF2B5EF4-FFF2-40B4-BE49-F238E27FC236}">
                    <a16:creationId xmlns:a16="http://schemas.microsoft.com/office/drawing/2014/main" xmlns="" id="{0BBFFD46-DF64-2BAC-ED93-3F44A7604C66}"/>
                  </a:ext>
                </a:extLst>
              </p:cNvPr>
              <p:cNvSpPr/>
              <p:nvPr/>
            </p:nvSpPr>
            <p:spPr>
              <a:xfrm>
                <a:off x="970676" y="4618900"/>
                <a:ext cx="56887" cy="27257"/>
              </a:xfrm>
              <a:custGeom>
                <a:avLst/>
                <a:gdLst/>
                <a:ahLst/>
                <a:cxnLst/>
                <a:rect l="l" t="t" r="r" b="b"/>
                <a:pathLst>
                  <a:path w="1415" h="678" extrusionOk="0">
                    <a:moveTo>
                      <a:pt x="204" y="1"/>
                    </a:moveTo>
                    <a:cubicBezTo>
                      <a:pt x="135" y="4"/>
                      <a:pt x="68" y="9"/>
                      <a:pt x="1" y="16"/>
                    </a:cubicBezTo>
                    <a:cubicBezTo>
                      <a:pt x="168" y="49"/>
                      <a:pt x="335" y="86"/>
                      <a:pt x="496" y="136"/>
                    </a:cubicBezTo>
                    <a:cubicBezTo>
                      <a:pt x="650" y="183"/>
                      <a:pt x="797" y="247"/>
                      <a:pt x="937" y="328"/>
                    </a:cubicBezTo>
                    <a:cubicBezTo>
                      <a:pt x="1019" y="373"/>
                      <a:pt x="1099" y="428"/>
                      <a:pt x="1173" y="489"/>
                    </a:cubicBezTo>
                    <a:cubicBezTo>
                      <a:pt x="1250" y="549"/>
                      <a:pt x="1324" y="611"/>
                      <a:pt x="1395" y="675"/>
                    </a:cubicBezTo>
                    <a:cubicBezTo>
                      <a:pt x="1397" y="676"/>
                      <a:pt x="1400" y="677"/>
                      <a:pt x="1403" y="677"/>
                    </a:cubicBezTo>
                    <a:cubicBezTo>
                      <a:pt x="1406" y="677"/>
                      <a:pt x="1409" y="676"/>
                      <a:pt x="1411" y="675"/>
                    </a:cubicBezTo>
                    <a:cubicBezTo>
                      <a:pt x="1415" y="670"/>
                      <a:pt x="1415" y="663"/>
                      <a:pt x="1411" y="658"/>
                    </a:cubicBezTo>
                    <a:cubicBezTo>
                      <a:pt x="1332" y="574"/>
                      <a:pt x="1250" y="489"/>
                      <a:pt x="1161" y="410"/>
                    </a:cubicBezTo>
                    <a:cubicBezTo>
                      <a:pt x="1101" y="358"/>
                      <a:pt x="1037" y="311"/>
                      <a:pt x="970" y="269"/>
                    </a:cubicBezTo>
                    <a:cubicBezTo>
                      <a:pt x="826" y="187"/>
                      <a:pt x="673" y="121"/>
                      <a:pt x="514" y="76"/>
                    </a:cubicBezTo>
                    <a:cubicBezTo>
                      <a:pt x="412" y="46"/>
                      <a:pt x="308" y="22"/>
                      <a:pt x="204"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2983;p40">
                <a:extLst>
                  <a:ext uri="{FF2B5EF4-FFF2-40B4-BE49-F238E27FC236}">
                    <a16:creationId xmlns:a16="http://schemas.microsoft.com/office/drawing/2014/main" xmlns="" id="{E484BD8B-CAAA-F155-0220-0F2171579E6A}"/>
                  </a:ext>
                </a:extLst>
              </p:cNvPr>
              <p:cNvSpPr/>
              <p:nvPr/>
            </p:nvSpPr>
            <p:spPr>
              <a:xfrm>
                <a:off x="789886" y="4626900"/>
                <a:ext cx="59862" cy="25408"/>
              </a:xfrm>
              <a:custGeom>
                <a:avLst/>
                <a:gdLst/>
                <a:ahLst/>
                <a:cxnLst/>
                <a:rect l="l" t="t" r="r" b="b"/>
                <a:pathLst>
                  <a:path w="1489" h="632" extrusionOk="0">
                    <a:moveTo>
                      <a:pt x="1473" y="1"/>
                    </a:moveTo>
                    <a:cubicBezTo>
                      <a:pt x="1472" y="1"/>
                      <a:pt x="1471" y="1"/>
                      <a:pt x="1470" y="1"/>
                    </a:cubicBezTo>
                    <a:cubicBezTo>
                      <a:pt x="1360" y="26"/>
                      <a:pt x="1252" y="58"/>
                      <a:pt x="1147" y="95"/>
                    </a:cubicBezTo>
                    <a:cubicBezTo>
                      <a:pt x="989" y="147"/>
                      <a:pt x="833" y="209"/>
                      <a:pt x="677" y="271"/>
                    </a:cubicBezTo>
                    <a:cubicBezTo>
                      <a:pt x="511" y="340"/>
                      <a:pt x="346" y="407"/>
                      <a:pt x="194" y="498"/>
                    </a:cubicBezTo>
                    <a:cubicBezTo>
                      <a:pt x="128" y="536"/>
                      <a:pt x="66" y="580"/>
                      <a:pt x="8" y="627"/>
                    </a:cubicBezTo>
                    <a:lnTo>
                      <a:pt x="1" y="632"/>
                    </a:lnTo>
                    <a:cubicBezTo>
                      <a:pt x="26" y="628"/>
                      <a:pt x="53" y="625"/>
                      <a:pt x="80" y="620"/>
                    </a:cubicBezTo>
                    <a:lnTo>
                      <a:pt x="93" y="618"/>
                    </a:lnTo>
                    <a:cubicBezTo>
                      <a:pt x="112" y="603"/>
                      <a:pt x="130" y="590"/>
                      <a:pt x="149" y="578"/>
                    </a:cubicBezTo>
                    <a:cubicBezTo>
                      <a:pt x="172" y="563"/>
                      <a:pt x="194" y="548"/>
                      <a:pt x="217" y="534"/>
                    </a:cubicBezTo>
                    <a:cubicBezTo>
                      <a:pt x="367" y="446"/>
                      <a:pt x="528" y="375"/>
                      <a:pt x="690" y="306"/>
                    </a:cubicBezTo>
                    <a:cubicBezTo>
                      <a:pt x="846" y="243"/>
                      <a:pt x="1001" y="179"/>
                      <a:pt x="1157" y="125"/>
                    </a:cubicBezTo>
                    <a:cubicBezTo>
                      <a:pt x="1262" y="88"/>
                      <a:pt x="1368" y="56"/>
                      <a:pt x="1477" y="30"/>
                    </a:cubicBezTo>
                    <a:cubicBezTo>
                      <a:pt x="1484" y="28"/>
                      <a:pt x="1489" y="20"/>
                      <a:pt x="1487" y="11"/>
                    </a:cubicBezTo>
                    <a:cubicBezTo>
                      <a:pt x="1486" y="5"/>
                      <a:pt x="1479" y="1"/>
                      <a:pt x="1473"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2984;p40">
                <a:extLst>
                  <a:ext uri="{FF2B5EF4-FFF2-40B4-BE49-F238E27FC236}">
                    <a16:creationId xmlns:a16="http://schemas.microsoft.com/office/drawing/2014/main" xmlns="" id="{9878F90A-FA32-CAE0-F94D-28552E28F607}"/>
                  </a:ext>
                </a:extLst>
              </p:cNvPr>
              <p:cNvSpPr/>
              <p:nvPr/>
            </p:nvSpPr>
            <p:spPr>
              <a:xfrm>
                <a:off x="739994" y="4621271"/>
                <a:ext cx="39439" cy="43660"/>
              </a:xfrm>
              <a:custGeom>
                <a:avLst/>
                <a:gdLst/>
                <a:ahLst/>
                <a:cxnLst/>
                <a:rect l="l" t="t" r="r" b="b"/>
                <a:pathLst>
                  <a:path w="981" h="1086" extrusionOk="0">
                    <a:moveTo>
                      <a:pt x="962" y="1"/>
                    </a:moveTo>
                    <a:cubicBezTo>
                      <a:pt x="959" y="1"/>
                      <a:pt x="956" y="2"/>
                      <a:pt x="953" y="4"/>
                    </a:cubicBezTo>
                    <a:cubicBezTo>
                      <a:pt x="729" y="175"/>
                      <a:pt x="470" y="379"/>
                      <a:pt x="271" y="619"/>
                    </a:cubicBezTo>
                    <a:cubicBezTo>
                      <a:pt x="153" y="757"/>
                      <a:pt x="61" y="914"/>
                      <a:pt x="1" y="1085"/>
                    </a:cubicBezTo>
                    <a:cubicBezTo>
                      <a:pt x="21" y="1077"/>
                      <a:pt x="39" y="1069"/>
                      <a:pt x="59" y="1062"/>
                    </a:cubicBezTo>
                    <a:cubicBezTo>
                      <a:pt x="118" y="911"/>
                      <a:pt x="200" y="772"/>
                      <a:pt x="304" y="648"/>
                    </a:cubicBezTo>
                    <a:cubicBezTo>
                      <a:pt x="499" y="406"/>
                      <a:pt x="752" y="200"/>
                      <a:pt x="972" y="27"/>
                    </a:cubicBezTo>
                    <a:cubicBezTo>
                      <a:pt x="979" y="22"/>
                      <a:pt x="980" y="12"/>
                      <a:pt x="975" y="7"/>
                    </a:cubicBezTo>
                    <a:cubicBezTo>
                      <a:pt x="971" y="3"/>
                      <a:pt x="967" y="1"/>
                      <a:pt x="962" y="1"/>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2985;p40">
                <a:extLst>
                  <a:ext uri="{FF2B5EF4-FFF2-40B4-BE49-F238E27FC236}">
                    <a16:creationId xmlns:a16="http://schemas.microsoft.com/office/drawing/2014/main" xmlns="" id="{9E59C8A3-2EFF-01E0-B5B4-8172ABAE018B}"/>
                  </a:ext>
                </a:extLst>
              </p:cNvPr>
              <p:cNvSpPr/>
              <p:nvPr/>
            </p:nvSpPr>
            <p:spPr>
              <a:xfrm>
                <a:off x="888744" y="4668751"/>
                <a:ext cx="67741" cy="26614"/>
              </a:xfrm>
              <a:custGeom>
                <a:avLst/>
                <a:gdLst/>
                <a:ahLst/>
                <a:cxnLst/>
                <a:rect l="l" t="t" r="r" b="b"/>
                <a:pathLst>
                  <a:path w="1685" h="662" extrusionOk="0">
                    <a:moveTo>
                      <a:pt x="1" y="0"/>
                    </a:moveTo>
                    <a:cubicBezTo>
                      <a:pt x="138" y="42"/>
                      <a:pt x="273" y="92"/>
                      <a:pt x="405" y="139"/>
                    </a:cubicBezTo>
                    <a:cubicBezTo>
                      <a:pt x="834" y="290"/>
                      <a:pt x="1252" y="475"/>
                      <a:pt x="1666" y="661"/>
                    </a:cubicBezTo>
                    <a:cubicBezTo>
                      <a:pt x="1668" y="661"/>
                      <a:pt x="1669" y="661"/>
                      <a:pt x="1670" y="661"/>
                    </a:cubicBezTo>
                    <a:cubicBezTo>
                      <a:pt x="1675" y="661"/>
                      <a:pt x="1680" y="659"/>
                      <a:pt x="1681" y="654"/>
                    </a:cubicBezTo>
                    <a:cubicBezTo>
                      <a:pt x="1685" y="649"/>
                      <a:pt x="1683" y="641"/>
                      <a:pt x="1676" y="639"/>
                    </a:cubicBezTo>
                    <a:cubicBezTo>
                      <a:pt x="1333" y="478"/>
                      <a:pt x="990" y="312"/>
                      <a:pt x="635" y="178"/>
                    </a:cubicBezTo>
                    <a:cubicBezTo>
                      <a:pt x="455" y="111"/>
                      <a:pt x="274" y="54"/>
                      <a:pt x="88" y="7"/>
                    </a:cubicBezTo>
                    <a:cubicBezTo>
                      <a:pt x="84" y="9"/>
                      <a:pt x="79" y="11"/>
                      <a:pt x="74" y="11"/>
                    </a:cubicBezTo>
                    <a:cubicBezTo>
                      <a:pt x="72" y="11"/>
                      <a:pt x="70" y="11"/>
                      <a:pt x="68" y="10"/>
                    </a:cubicBezTo>
                    <a:cubicBezTo>
                      <a:pt x="46" y="7"/>
                      <a:pt x="24" y="3"/>
                      <a:pt x="1" y="0"/>
                    </a:cubicBez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2986;p40">
                <a:extLst>
                  <a:ext uri="{FF2B5EF4-FFF2-40B4-BE49-F238E27FC236}">
                    <a16:creationId xmlns:a16="http://schemas.microsoft.com/office/drawing/2014/main" xmlns="" id="{1585E14C-4CC9-F6F3-0875-1564CA13CC53}"/>
                  </a:ext>
                </a:extLst>
              </p:cNvPr>
              <p:cNvSpPr/>
              <p:nvPr/>
            </p:nvSpPr>
            <p:spPr>
              <a:xfrm>
                <a:off x="795635" y="4662198"/>
                <a:ext cx="51339" cy="54434"/>
              </a:xfrm>
              <a:custGeom>
                <a:avLst/>
                <a:gdLst/>
                <a:ahLst/>
                <a:cxnLst/>
                <a:rect l="l" t="t" r="r" b="b"/>
                <a:pathLst>
                  <a:path w="1277" h="1354" extrusionOk="0">
                    <a:moveTo>
                      <a:pt x="81" y="0"/>
                    </a:moveTo>
                    <a:lnTo>
                      <a:pt x="1" y="4"/>
                    </a:lnTo>
                    <a:cubicBezTo>
                      <a:pt x="180" y="124"/>
                      <a:pt x="351" y="255"/>
                      <a:pt x="515" y="396"/>
                    </a:cubicBezTo>
                    <a:cubicBezTo>
                      <a:pt x="631" y="495"/>
                      <a:pt x="739" y="604"/>
                      <a:pt x="832" y="722"/>
                    </a:cubicBezTo>
                    <a:lnTo>
                      <a:pt x="1247" y="1347"/>
                    </a:lnTo>
                    <a:cubicBezTo>
                      <a:pt x="1250" y="1352"/>
                      <a:pt x="1256" y="1354"/>
                      <a:pt x="1261" y="1354"/>
                    </a:cubicBezTo>
                    <a:cubicBezTo>
                      <a:pt x="1264" y="1354"/>
                      <a:pt x="1266" y="1353"/>
                      <a:pt x="1269" y="1352"/>
                    </a:cubicBezTo>
                    <a:cubicBezTo>
                      <a:pt x="1275" y="1347"/>
                      <a:pt x="1277" y="1337"/>
                      <a:pt x="1272" y="1330"/>
                    </a:cubicBezTo>
                    <a:cubicBezTo>
                      <a:pt x="1180" y="1181"/>
                      <a:pt x="1104" y="1022"/>
                      <a:pt x="1014" y="871"/>
                    </a:cubicBezTo>
                    <a:cubicBezTo>
                      <a:pt x="975" y="805"/>
                      <a:pt x="931" y="743"/>
                      <a:pt x="884" y="683"/>
                    </a:cubicBezTo>
                    <a:cubicBezTo>
                      <a:pt x="787" y="561"/>
                      <a:pt x="676" y="450"/>
                      <a:pt x="557" y="349"/>
                    </a:cubicBezTo>
                    <a:cubicBezTo>
                      <a:pt x="427" y="242"/>
                      <a:pt x="292" y="141"/>
                      <a:pt x="153" y="47"/>
                    </a:cubicBezTo>
                    <a:lnTo>
                      <a:pt x="81" y="0"/>
                    </a:lnTo>
                    <a:close/>
                  </a:path>
                </a:pathLst>
              </a:custGeom>
              <a:solidFill>
                <a:srgbClr val="9FCCBB"/>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2987;p40">
                <a:extLst>
                  <a:ext uri="{FF2B5EF4-FFF2-40B4-BE49-F238E27FC236}">
                    <a16:creationId xmlns:a16="http://schemas.microsoft.com/office/drawing/2014/main" xmlns="" id="{214C8BFD-120B-4651-BB48-6E67E527E0A2}"/>
                  </a:ext>
                </a:extLst>
              </p:cNvPr>
              <p:cNvSpPr/>
              <p:nvPr/>
            </p:nvSpPr>
            <p:spPr>
              <a:xfrm>
                <a:off x="652634" y="4327190"/>
                <a:ext cx="584303" cy="486892"/>
              </a:xfrm>
              <a:custGeom>
                <a:avLst/>
                <a:gdLst/>
                <a:ahLst/>
                <a:cxnLst/>
                <a:rect l="l" t="t" r="r" b="b"/>
                <a:pathLst>
                  <a:path w="14534" h="12111" extrusionOk="0">
                    <a:moveTo>
                      <a:pt x="11198" y="915"/>
                    </a:moveTo>
                    <a:cubicBezTo>
                      <a:pt x="11214" y="915"/>
                      <a:pt x="11226" y="936"/>
                      <a:pt x="11213" y="948"/>
                    </a:cubicBezTo>
                    <a:cubicBezTo>
                      <a:pt x="10951" y="1158"/>
                      <a:pt x="10691" y="1366"/>
                      <a:pt x="10424" y="1567"/>
                    </a:cubicBezTo>
                    <a:cubicBezTo>
                      <a:pt x="9817" y="2032"/>
                      <a:pt x="9193" y="2476"/>
                      <a:pt x="8579" y="2931"/>
                    </a:cubicBezTo>
                    <a:lnTo>
                      <a:pt x="8511" y="2946"/>
                    </a:lnTo>
                    <a:cubicBezTo>
                      <a:pt x="8505" y="2936"/>
                      <a:pt x="8509" y="2924"/>
                      <a:pt x="8517" y="2916"/>
                    </a:cubicBezTo>
                    <a:lnTo>
                      <a:pt x="11187" y="918"/>
                    </a:lnTo>
                    <a:cubicBezTo>
                      <a:pt x="11191" y="916"/>
                      <a:pt x="11194" y="915"/>
                      <a:pt x="11198" y="915"/>
                    </a:cubicBezTo>
                    <a:close/>
                    <a:moveTo>
                      <a:pt x="11327" y="2688"/>
                    </a:moveTo>
                    <a:lnTo>
                      <a:pt x="11327" y="2688"/>
                    </a:lnTo>
                    <a:cubicBezTo>
                      <a:pt x="11704" y="2694"/>
                      <a:pt x="12091" y="2720"/>
                      <a:pt x="12476" y="2765"/>
                    </a:cubicBezTo>
                    <a:cubicBezTo>
                      <a:pt x="12873" y="2812"/>
                      <a:pt x="13267" y="2879"/>
                      <a:pt x="13650" y="2951"/>
                    </a:cubicBezTo>
                    <a:cubicBezTo>
                      <a:pt x="13656" y="2953"/>
                      <a:pt x="13663" y="2959"/>
                      <a:pt x="13661" y="2966"/>
                    </a:cubicBezTo>
                    <a:cubicBezTo>
                      <a:pt x="13660" y="2974"/>
                      <a:pt x="13654" y="2980"/>
                      <a:pt x="13647" y="2980"/>
                    </a:cubicBezTo>
                    <a:cubicBezTo>
                      <a:pt x="13646" y="2980"/>
                      <a:pt x="13644" y="2980"/>
                      <a:pt x="13643" y="2979"/>
                    </a:cubicBezTo>
                    <a:lnTo>
                      <a:pt x="13643" y="2978"/>
                    </a:lnTo>
                    <a:cubicBezTo>
                      <a:pt x="13261" y="2919"/>
                      <a:pt x="12865" y="2869"/>
                      <a:pt x="12467" y="2829"/>
                    </a:cubicBezTo>
                    <a:cubicBezTo>
                      <a:pt x="12107" y="2793"/>
                      <a:pt x="11746" y="2766"/>
                      <a:pt x="11392" y="2758"/>
                    </a:cubicBezTo>
                    <a:cubicBezTo>
                      <a:pt x="11390" y="2746"/>
                      <a:pt x="11382" y="2740"/>
                      <a:pt x="11370" y="2738"/>
                    </a:cubicBezTo>
                    <a:cubicBezTo>
                      <a:pt x="11350" y="2716"/>
                      <a:pt x="11348" y="2701"/>
                      <a:pt x="11327" y="2688"/>
                    </a:cubicBezTo>
                    <a:close/>
                    <a:moveTo>
                      <a:pt x="9308" y="315"/>
                    </a:moveTo>
                    <a:cubicBezTo>
                      <a:pt x="9309" y="315"/>
                      <a:pt x="9311" y="315"/>
                      <a:pt x="9312" y="316"/>
                    </a:cubicBezTo>
                    <a:cubicBezTo>
                      <a:pt x="9316" y="316"/>
                      <a:pt x="9316" y="319"/>
                      <a:pt x="9314" y="323"/>
                    </a:cubicBezTo>
                    <a:cubicBezTo>
                      <a:pt x="8997" y="911"/>
                      <a:pt x="8636" y="1490"/>
                      <a:pt x="8224" y="2030"/>
                    </a:cubicBezTo>
                    <a:cubicBezTo>
                      <a:pt x="7831" y="2545"/>
                      <a:pt x="7392" y="3025"/>
                      <a:pt x="6914" y="3463"/>
                    </a:cubicBezTo>
                    <a:cubicBezTo>
                      <a:pt x="6879" y="3476"/>
                      <a:pt x="6845" y="3491"/>
                      <a:pt x="6811" y="3506"/>
                    </a:cubicBezTo>
                    <a:lnTo>
                      <a:pt x="6811" y="3504"/>
                    </a:lnTo>
                    <a:cubicBezTo>
                      <a:pt x="6811" y="3496"/>
                      <a:pt x="6813" y="3489"/>
                      <a:pt x="6820" y="3484"/>
                    </a:cubicBezTo>
                    <a:cubicBezTo>
                      <a:pt x="7311" y="3033"/>
                      <a:pt x="7761" y="2525"/>
                      <a:pt x="8175" y="1992"/>
                    </a:cubicBezTo>
                    <a:cubicBezTo>
                      <a:pt x="8589" y="1460"/>
                      <a:pt x="8967" y="901"/>
                      <a:pt x="9304" y="318"/>
                    </a:cubicBezTo>
                    <a:cubicBezTo>
                      <a:pt x="9305" y="316"/>
                      <a:pt x="9306" y="315"/>
                      <a:pt x="9308" y="315"/>
                    </a:cubicBezTo>
                    <a:close/>
                    <a:moveTo>
                      <a:pt x="7358" y="287"/>
                    </a:moveTo>
                    <a:cubicBezTo>
                      <a:pt x="7359" y="287"/>
                      <a:pt x="7360" y="287"/>
                      <a:pt x="7362" y="287"/>
                    </a:cubicBezTo>
                    <a:cubicBezTo>
                      <a:pt x="7367" y="289"/>
                      <a:pt x="7368" y="292"/>
                      <a:pt x="7367" y="298"/>
                    </a:cubicBezTo>
                    <a:cubicBezTo>
                      <a:pt x="7310" y="499"/>
                      <a:pt x="7241" y="698"/>
                      <a:pt x="7162" y="896"/>
                    </a:cubicBezTo>
                    <a:cubicBezTo>
                      <a:pt x="7045" y="1192"/>
                      <a:pt x="6909" y="1480"/>
                      <a:pt x="6785" y="1767"/>
                    </a:cubicBezTo>
                    <a:cubicBezTo>
                      <a:pt x="6619" y="2143"/>
                      <a:pt x="6451" y="2496"/>
                      <a:pt x="6258" y="2837"/>
                    </a:cubicBezTo>
                    <a:cubicBezTo>
                      <a:pt x="6063" y="3186"/>
                      <a:pt x="5839" y="3515"/>
                      <a:pt x="5585" y="3823"/>
                    </a:cubicBezTo>
                    <a:cubicBezTo>
                      <a:pt x="5488" y="3941"/>
                      <a:pt x="5396" y="4063"/>
                      <a:pt x="5294" y="4177"/>
                    </a:cubicBezTo>
                    <a:cubicBezTo>
                      <a:pt x="5238" y="4241"/>
                      <a:pt x="5178" y="4301"/>
                      <a:pt x="5114" y="4357"/>
                    </a:cubicBezTo>
                    <a:lnTo>
                      <a:pt x="5050" y="4397"/>
                    </a:lnTo>
                    <a:cubicBezTo>
                      <a:pt x="5047" y="4395"/>
                      <a:pt x="5042" y="4392"/>
                      <a:pt x="5040" y="4388"/>
                    </a:cubicBezTo>
                    <a:cubicBezTo>
                      <a:pt x="5032" y="4378"/>
                      <a:pt x="5034" y="4363"/>
                      <a:pt x="5044" y="4355"/>
                    </a:cubicBezTo>
                    <a:cubicBezTo>
                      <a:pt x="5121" y="4291"/>
                      <a:pt x="5193" y="4222"/>
                      <a:pt x="5258" y="4145"/>
                    </a:cubicBezTo>
                    <a:cubicBezTo>
                      <a:pt x="5359" y="4031"/>
                      <a:pt x="5451" y="3909"/>
                      <a:pt x="5547" y="3791"/>
                    </a:cubicBezTo>
                    <a:cubicBezTo>
                      <a:pt x="5795" y="3484"/>
                      <a:pt x="6016" y="3156"/>
                      <a:pt x="6209" y="2810"/>
                    </a:cubicBezTo>
                    <a:cubicBezTo>
                      <a:pt x="6399" y="2470"/>
                      <a:pt x="6567" y="2117"/>
                      <a:pt x="6731" y="1743"/>
                    </a:cubicBezTo>
                    <a:cubicBezTo>
                      <a:pt x="6880" y="1411"/>
                      <a:pt x="7040" y="1074"/>
                      <a:pt x="7182" y="734"/>
                    </a:cubicBezTo>
                    <a:cubicBezTo>
                      <a:pt x="7242" y="588"/>
                      <a:pt x="7301" y="440"/>
                      <a:pt x="7352" y="292"/>
                    </a:cubicBezTo>
                    <a:cubicBezTo>
                      <a:pt x="7352" y="289"/>
                      <a:pt x="7354" y="287"/>
                      <a:pt x="7358" y="287"/>
                    </a:cubicBezTo>
                    <a:close/>
                    <a:moveTo>
                      <a:pt x="7420" y="3558"/>
                    </a:moveTo>
                    <a:cubicBezTo>
                      <a:pt x="7724" y="3608"/>
                      <a:pt x="8022" y="3687"/>
                      <a:pt x="8313" y="3793"/>
                    </a:cubicBezTo>
                    <a:cubicBezTo>
                      <a:pt x="8640" y="3912"/>
                      <a:pt x="8953" y="4070"/>
                      <a:pt x="9245" y="4259"/>
                    </a:cubicBezTo>
                    <a:cubicBezTo>
                      <a:pt x="9413" y="4370"/>
                      <a:pt x="9574" y="4489"/>
                      <a:pt x="9730" y="4616"/>
                    </a:cubicBezTo>
                    <a:cubicBezTo>
                      <a:pt x="9886" y="4742"/>
                      <a:pt x="10035" y="4875"/>
                      <a:pt x="10189" y="5004"/>
                    </a:cubicBezTo>
                    <a:cubicBezTo>
                      <a:pt x="10196" y="5011"/>
                      <a:pt x="10190" y="5022"/>
                      <a:pt x="10180" y="5022"/>
                    </a:cubicBezTo>
                    <a:cubicBezTo>
                      <a:pt x="10178" y="5022"/>
                      <a:pt x="10176" y="5022"/>
                      <a:pt x="10174" y="5021"/>
                    </a:cubicBezTo>
                    <a:lnTo>
                      <a:pt x="9217" y="4303"/>
                    </a:lnTo>
                    <a:cubicBezTo>
                      <a:pt x="8928" y="4113"/>
                      <a:pt x="8618" y="3959"/>
                      <a:pt x="8294" y="3842"/>
                    </a:cubicBezTo>
                    <a:cubicBezTo>
                      <a:pt x="7980" y="3724"/>
                      <a:pt x="7657" y="3640"/>
                      <a:pt x="7326" y="3592"/>
                    </a:cubicBezTo>
                    <a:cubicBezTo>
                      <a:pt x="7358" y="3580"/>
                      <a:pt x="7390" y="3568"/>
                      <a:pt x="7420" y="3558"/>
                    </a:cubicBezTo>
                    <a:close/>
                    <a:moveTo>
                      <a:pt x="6060" y="4161"/>
                    </a:moveTo>
                    <a:cubicBezTo>
                      <a:pt x="6101" y="4161"/>
                      <a:pt x="6142" y="4163"/>
                      <a:pt x="6182" y="4165"/>
                    </a:cubicBezTo>
                    <a:lnTo>
                      <a:pt x="6182" y="4164"/>
                    </a:lnTo>
                    <a:cubicBezTo>
                      <a:pt x="6354" y="4175"/>
                      <a:pt x="6523" y="4206"/>
                      <a:pt x="6689" y="4232"/>
                    </a:cubicBezTo>
                    <a:cubicBezTo>
                      <a:pt x="7068" y="4296"/>
                      <a:pt x="7439" y="4410"/>
                      <a:pt x="7788" y="4571"/>
                    </a:cubicBezTo>
                    <a:cubicBezTo>
                      <a:pt x="8135" y="4729"/>
                      <a:pt x="8465" y="4927"/>
                      <a:pt x="8789" y="5135"/>
                    </a:cubicBezTo>
                    <a:cubicBezTo>
                      <a:pt x="8796" y="5138"/>
                      <a:pt x="8797" y="5147"/>
                      <a:pt x="8792" y="5153"/>
                    </a:cubicBezTo>
                    <a:cubicBezTo>
                      <a:pt x="8790" y="5157"/>
                      <a:pt x="8785" y="5160"/>
                      <a:pt x="8780" y="5160"/>
                    </a:cubicBezTo>
                    <a:cubicBezTo>
                      <a:pt x="8779" y="5160"/>
                      <a:pt x="8777" y="5159"/>
                      <a:pt x="8776" y="5158"/>
                    </a:cubicBezTo>
                    <a:cubicBezTo>
                      <a:pt x="8383" y="4917"/>
                      <a:pt x="7980" y="4699"/>
                      <a:pt x="7556" y="4533"/>
                    </a:cubicBezTo>
                    <a:cubicBezTo>
                      <a:pt x="7273" y="4419"/>
                      <a:pt x="6981" y="4336"/>
                      <a:pt x="6681" y="4284"/>
                    </a:cubicBezTo>
                    <a:cubicBezTo>
                      <a:pt x="6516" y="4256"/>
                      <a:pt x="6349" y="4226"/>
                      <a:pt x="6181" y="4214"/>
                    </a:cubicBezTo>
                    <a:cubicBezTo>
                      <a:pt x="6143" y="4211"/>
                      <a:pt x="6106" y="4210"/>
                      <a:pt x="6069" y="4210"/>
                    </a:cubicBezTo>
                    <a:cubicBezTo>
                      <a:pt x="6013" y="4210"/>
                      <a:pt x="5958" y="4213"/>
                      <a:pt x="5902" y="4219"/>
                    </a:cubicBezTo>
                    <a:cubicBezTo>
                      <a:pt x="5941" y="4199"/>
                      <a:pt x="5978" y="4180"/>
                      <a:pt x="6016" y="4162"/>
                    </a:cubicBezTo>
                    <a:cubicBezTo>
                      <a:pt x="6031" y="4162"/>
                      <a:pt x="6045" y="4161"/>
                      <a:pt x="6060" y="4161"/>
                    </a:cubicBezTo>
                    <a:close/>
                    <a:moveTo>
                      <a:pt x="9796" y="6188"/>
                    </a:moveTo>
                    <a:cubicBezTo>
                      <a:pt x="9814" y="6188"/>
                      <a:pt x="9830" y="6208"/>
                      <a:pt x="9815" y="6227"/>
                    </a:cubicBezTo>
                    <a:cubicBezTo>
                      <a:pt x="9732" y="6337"/>
                      <a:pt x="9628" y="6435"/>
                      <a:pt x="9512" y="6512"/>
                    </a:cubicBezTo>
                    <a:cubicBezTo>
                      <a:pt x="9342" y="6629"/>
                      <a:pt x="9151" y="6715"/>
                      <a:pt x="8962" y="6797"/>
                    </a:cubicBezTo>
                    <a:cubicBezTo>
                      <a:pt x="8779" y="6872"/>
                      <a:pt x="8598" y="6943"/>
                      <a:pt x="8413" y="7003"/>
                    </a:cubicBezTo>
                    <a:cubicBezTo>
                      <a:pt x="8306" y="7038"/>
                      <a:pt x="8195" y="7070"/>
                      <a:pt x="8084" y="7097"/>
                    </a:cubicBezTo>
                    <a:cubicBezTo>
                      <a:pt x="8053" y="7097"/>
                      <a:pt x="8021" y="7097"/>
                      <a:pt x="7989" y="7099"/>
                    </a:cubicBezTo>
                    <a:cubicBezTo>
                      <a:pt x="8090" y="7070"/>
                      <a:pt x="8190" y="7038"/>
                      <a:pt x="8291" y="7005"/>
                    </a:cubicBezTo>
                    <a:cubicBezTo>
                      <a:pt x="8511" y="6928"/>
                      <a:pt x="8724" y="6842"/>
                      <a:pt x="8942" y="6747"/>
                    </a:cubicBezTo>
                    <a:cubicBezTo>
                      <a:pt x="9126" y="6666"/>
                      <a:pt x="9317" y="6584"/>
                      <a:pt x="9483" y="6470"/>
                    </a:cubicBezTo>
                    <a:cubicBezTo>
                      <a:pt x="9596" y="6396"/>
                      <a:pt x="9695" y="6304"/>
                      <a:pt x="9777" y="6198"/>
                    </a:cubicBezTo>
                    <a:cubicBezTo>
                      <a:pt x="9782" y="6191"/>
                      <a:pt x="9789" y="6188"/>
                      <a:pt x="9796" y="6188"/>
                    </a:cubicBezTo>
                    <a:close/>
                    <a:moveTo>
                      <a:pt x="8958" y="7173"/>
                    </a:moveTo>
                    <a:lnTo>
                      <a:pt x="10703" y="7198"/>
                    </a:lnTo>
                    <a:cubicBezTo>
                      <a:pt x="10703" y="7198"/>
                      <a:pt x="10704" y="7198"/>
                      <a:pt x="10704" y="7198"/>
                    </a:cubicBezTo>
                    <a:cubicBezTo>
                      <a:pt x="10714" y="7198"/>
                      <a:pt x="10714" y="7216"/>
                      <a:pt x="10704" y="7216"/>
                    </a:cubicBezTo>
                    <a:cubicBezTo>
                      <a:pt x="10704" y="7216"/>
                      <a:pt x="10703" y="7216"/>
                      <a:pt x="10703" y="7216"/>
                    </a:cubicBezTo>
                    <a:cubicBezTo>
                      <a:pt x="10644" y="7215"/>
                      <a:pt x="10586" y="7215"/>
                      <a:pt x="10527" y="7215"/>
                    </a:cubicBezTo>
                    <a:cubicBezTo>
                      <a:pt x="10170" y="7215"/>
                      <a:pt x="9812" y="7234"/>
                      <a:pt x="9455" y="7238"/>
                    </a:cubicBezTo>
                    <a:lnTo>
                      <a:pt x="9344" y="7238"/>
                    </a:lnTo>
                    <a:cubicBezTo>
                      <a:pt x="9215" y="7215"/>
                      <a:pt x="9087" y="7193"/>
                      <a:pt x="8958" y="7173"/>
                    </a:cubicBezTo>
                    <a:close/>
                    <a:moveTo>
                      <a:pt x="8115" y="7257"/>
                    </a:moveTo>
                    <a:cubicBezTo>
                      <a:pt x="8219" y="7277"/>
                      <a:pt x="8323" y="7302"/>
                      <a:pt x="8425" y="7332"/>
                    </a:cubicBezTo>
                    <a:cubicBezTo>
                      <a:pt x="8584" y="7377"/>
                      <a:pt x="8739" y="7443"/>
                      <a:pt x="8883" y="7525"/>
                    </a:cubicBezTo>
                    <a:cubicBezTo>
                      <a:pt x="8950" y="7567"/>
                      <a:pt x="9014" y="7614"/>
                      <a:pt x="9074" y="7666"/>
                    </a:cubicBezTo>
                    <a:cubicBezTo>
                      <a:pt x="9163" y="7743"/>
                      <a:pt x="9243" y="7830"/>
                      <a:pt x="9322" y="7914"/>
                    </a:cubicBezTo>
                    <a:cubicBezTo>
                      <a:pt x="9327" y="7919"/>
                      <a:pt x="9327" y="7926"/>
                      <a:pt x="9322" y="7929"/>
                    </a:cubicBezTo>
                    <a:cubicBezTo>
                      <a:pt x="9321" y="7932"/>
                      <a:pt x="9318" y="7933"/>
                      <a:pt x="9315" y="7933"/>
                    </a:cubicBezTo>
                    <a:cubicBezTo>
                      <a:pt x="9312" y="7933"/>
                      <a:pt x="9309" y="7932"/>
                      <a:pt x="9307" y="7929"/>
                    </a:cubicBezTo>
                    <a:cubicBezTo>
                      <a:pt x="9235" y="7867"/>
                      <a:pt x="9161" y="7803"/>
                      <a:pt x="9084" y="7743"/>
                    </a:cubicBezTo>
                    <a:cubicBezTo>
                      <a:pt x="9010" y="7683"/>
                      <a:pt x="8932" y="7629"/>
                      <a:pt x="8848" y="7582"/>
                    </a:cubicBezTo>
                    <a:cubicBezTo>
                      <a:pt x="8708" y="7501"/>
                      <a:pt x="8561" y="7438"/>
                      <a:pt x="8407" y="7392"/>
                    </a:cubicBezTo>
                    <a:cubicBezTo>
                      <a:pt x="8246" y="7342"/>
                      <a:pt x="8079" y="7305"/>
                      <a:pt x="7912" y="7270"/>
                    </a:cubicBezTo>
                    <a:cubicBezTo>
                      <a:pt x="7979" y="7265"/>
                      <a:pt x="8046" y="7260"/>
                      <a:pt x="8113" y="7257"/>
                    </a:cubicBezTo>
                    <a:close/>
                    <a:moveTo>
                      <a:pt x="5877" y="8496"/>
                    </a:moveTo>
                    <a:cubicBezTo>
                      <a:pt x="5897" y="8499"/>
                      <a:pt x="5919" y="8503"/>
                      <a:pt x="5943" y="8506"/>
                    </a:cubicBezTo>
                    <a:cubicBezTo>
                      <a:pt x="5944" y="8506"/>
                      <a:pt x="5946" y="8507"/>
                      <a:pt x="5948" y="8507"/>
                    </a:cubicBezTo>
                    <a:cubicBezTo>
                      <a:pt x="5953" y="8507"/>
                      <a:pt x="5959" y="8505"/>
                      <a:pt x="5964" y="8501"/>
                    </a:cubicBezTo>
                    <a:cubicBezTo>
                      <a:pt x="6149" y="8550"/>
                      <a:pt x="6332" y="8607"/>
                      <a:pt x="6510" y="8672"/>
                    </a:cubicBezTo>
                    <a:cubicBezTo>
                      <a:pt x="6865" y="8808"/>
                      <a:pt x="7209" y="8974"/>
                      <a:pt x="7551" y="9133"/>
                    </a:cubicBezTo>
                    <a:cubicBezTo>
                      <a:pt x="7558" y="9137"/>
                      <a:pt x="7559" y="9143"/>
                      <a:pt x="7556" y="9150"/>
                    </a:cubicBezTo>
                    <a:cubicBezTo>
                      <a:pt x="7555" y="9154"/>
                      <a:pt x="7550" y="9157"/>
                      <a:pt x="7545" y="9157"/>
                    </a:cubicBezTo>
                    <a:cubicBezTo>
                      <a:pt x="7543" y="9157"/>
                      <a:pt x="7542" y="9157"/>
                      <a:pt x="7541" y="9157"/>
                    </a:cubicBezTo>
                    <a:cubicBezTo>
                      <a:pt x="7128" y="8971"/>
                      <a:pt x="6709" y="8786"/>
                      <a:pt x="6281" y="8634"/>
                    </a:cubicBezTo>
                    <a:cubicBezTo>
                      <a:pt x="6147" y="8587"/>
                      <a:pt x="6013" y="8538"/>
                      <a:pt x="5877" y="8496"/>
                    </a:cubicBezTo>
                    <a:close/>
                    <a:moveTo>
                      <a:pt x="9371" y="0"/>
                    </a:moveTo>
                    <a:cubicBezTo>
                      <a:pt x="8972" y="0"/>
                      <a:pt x="8644" y="682"/>
                      <a:pt x="8479" y="950"/>
                    </a:cubicBezTo>
                    <a:cubicBezTo>
                      <a:pt x="7927" y="1839"/>
                      <a:pt x="7487" y="2765"/>
                      <a:pt x="6759" y="3526"/>
                    </a:cubicBezTo>
                    <a:cubicBezTo>
                      <a:pt x="6421" y="3669"/>
                      <a:pt x="6087" y="3825"/>
                      <a:pt x="5760" y="3996"/>
                    </a:cubicBezTo>
                    <a:cubicBezTo>
                      <a:pt x="5572" y="4095"/>
                      <a:pt x="5387" y="4197"/>
                      <a:pt x="5205" y="4306"/>
                    </a:cubicBezTo>
                    <a:cubicBezTo>
                      <a:pt x="6055" y="3551"/>
                      <a:pt x="6808" y="2498"/>
                      <a:pt x="7180" y="1446"/>
                    </a:cubicBezTo>
                    <a:cubicBezTo>
                      <a:pt x="7214" y="1353"/>
                      <a:pt x="7244" y="1257"/>
                      <a:pt x="7274" y="1161"/>
                    </a:cubicBezTo>
                    <a:cubicBezTo>
                      <a:pt x="7317" y="1024"/>
                      <a:pt x="7546" y="102"/>
                      <a:pt x="7210" y="102"/>
                    </a:cubicBezTo>
                    <a:cubicBezTo>
                      <a:pt x="7190" y="102"/>
                      <a:pt x="7167" y="106"/>
                      <a:pt x="7142" y="113"/>
                    </a:cubicBezTo>
                    <a:cubicBezTo>
                      <a:pt x="6689" y="246"/>
                      <a:pt x="6493" y="1056"/>
                      <a:pt x="6367" y="1430"/>
                    </a:cubicBezTo>
                    <a:cubicBezTo>
                      <a:pt x="6013" y="2480"/>
                      <a:pt x="5636" y="3652"/>
                      <a:pt x="4874" y="4499"/>
                    </a:cubicBezTo>
                    <a:lnTo>
                      <a:pt x="4883" y="4501"/>
                    </a:lnTo>
                    <a:cubicBezTo>
                      <a:pt x="4544" y="4714"/>
                      <a:pt x="4217" y="4940"/>
                      <a:pt x="3900" y="5183"/>
                    </a:cubicBezTo>
                    <a:cubicBezTo>
                      <a:pt x="3916" y="5162"/>
                      <a:pt x="3933" y="5140"/>
                      <a:pt x="3948" y="5118"/>
                    </a:cubicBezTo>
                    <a:cubicBezTo>
                      <a:pt x="3942" y="5111"/>
                      <a:pt x="3940" y="5101"/>
                      <a:pt x="3943" y="5093"/>
                    </a:cubicBezTo>
                    <a:cubicBezTo>
                      <a:pt x="3958" y="5063"/>
                      <a:pt x="3975" y="5037"/>
                      <a:pt x="3989" y="5009"/>
                    </a:cubicBezTo>
                    <a:cubicBezTo>
                      <a:pt x="4108" y="4751"/>
                      <a:pt x="4203" y="4484"/>
                      <a:pt x="4306" y="4219"/>
                    </a:cubicBezTo>
                    <a:cubicBezTo>
                      <a:pt x="4383" y="4024"/>
                      <a:pt x="4448" y="3827"/>
                      <a:pt x="4502" y="3624"/>
                    </a:cubicBezTo>
                    <a:cubicBezTo>
                      <a:pt x="4599" y="3244"/>
                      <a:pt x="4670" y="2860"/>
                      <a:pt x="4733" y="2475"/>
                    </a:cubicBezTo>
                    <a:cubicBezTo>
                      <a:pt x="4829" y="1894"/>
                      <a:pt x="4903" y="1311"/>
                      <a:pt x="4978" y="729"/>
                    </a:cubicBezTo>
                    <a:cubicBezTo>
                      <a:pt x="4978" y="726"/>
                      <a:pt x="4980" y="723"/>
                      <a:pt x="4983" y="723"/>
                    </a:cubicBezTo>
                    <a:cubicBezTo>
                      <a:pt x="4984" y="723"/>
                      <a:pt x="4984" y="723"/>
                      <a:pt x="4985" y="724"/>
                    </a:cubicBezTo>
                    <a:cubicBezTo>
                      <a:pt x="4988" y="724"/>
                      <a:pt x="4992" y="727"/>
                      <a:pt x="4992" y="730"/>
                    </a:cubicBezTo>
                    <a:cubicBezTo>
                      <a:pt x="4940" y="1217"/>
                      <a:pt x="4894" y="1705"/>
                      <a:pt x="4826" y="2191"/>
                    </a:cubicBezTo>
                    <a:cubicBezTo>
                      <a:pt x="4757" y="2676"/>
                      <a:pt x="4659" y="3157"/>
                      <a:pt x="4534" y="3632"/>
                    </a:cubicBezTo>
                    <a:cubicBezTo>
                      <a:pt x="4493" y="3786"/>
                      <a:pt x="4443" y="3936"/>
                      <a:pt x="4388" y="4083"/>
                    </a:cubicBezTo>
                    <a:cubicBezTo>
                      <a:pt x="4270" y="4392"/>
                      <a:pt x="4114" y="4685"/>
                      <a:pt x="4014" y="5001"/>
                    </a:cubicBezTo>
                    <a:cubicBezTo>
                      <a:pt x="4009" y="5014"/>
                      <a:pt x="4007" y="5026"/>
                      <a:pt x="4004" y="5039"/>
                    </a:cubicBezTo>
                    <a:cubicBezTo>
                      <a:pt x="4618" y="4165"/>
                      <a:pt x="5091" y="3104"/>
                      <a:pt x="5203" y="2072"/>
                    </a:cubicBezTo>
                    <a:cubicBezTo>
                      <a:pt x="5216" y="1950"/>
                      <a:pt x="5228" y="1826"/>
                      <a:pt x="5233" y="1703"/>
                    </a:cubicBezTo>
                    <a:cubicBezTo>
                      <a:pt x="5238" y="1598"/>
                      <a:pt x="5212" y="614"/>
                      <a:pt x="4906" y="614"/>
                    </a:cubicBezTo>
                    <a:cubicBezTo>
                      <a:pt x="4874" y="614"/>
                      <a:pt x="4839" y="624"/>
                      <a:pt x="4800" y="648"/>
                    </a:cubicBezTo>
                    <a:cubicBezTo>
                      <a:pt x="4405" y="891"/>
                      <a:pt x="4359" y="1601"/>
                      <a:pt x="4316" y="2007"/>
                    </a:cubicBezTo>
                    <a:cubicBezTo>
                      <a:pt x="4200" y="3070"/>
                      <a:pt x="4302" y="4201"/>
                      <a:pt x="3866" y="5209"/>
                    </a:cubicBezTo>
                    <a:cubicBezTo>
                      <a:pt x="3462" y="5521"/>
                      <a:pt x="3078" y="5861"/>
                      <a:pt x="2717" y="6223"/>
                    </a:cubicBezTo>
                    <a:lnTo>
                      <a:pt x="2732" y="6183"/>
                    </a:lnTo>
                    <a:cubicBezTo>
                      <a:pt x="2833" y="5903"/>
                      <a:pt x="2934" y="5618"/>
                      <a:pt x="3019" y="5331"/>
                    </a:cubicBezTo>
                    <a:cubicBezTo>
                      <a:pt x="3106" y="5034"/>
                      <a:pt x="3177" y="4736"/>
                      <a:pt x="3205" y="4432"/>
                    </a:cubicBezTo>
                    <a:cubicBezTo>
                      <a:pt x="3220" y="4269"/>
                      <a:pt x="3220" y="4107"/>
                      <a:pt x="3205" y="3944"/>
                    </a:cubicBezTo>
                    <a:cubicBezTo>
                      <a:pt x="3187" y="3701"/>
                      <a:pt x="3147" y="3459"/>
                      <a:pt x="3125" y="3219"/>
                    </a:cubicBezTo>
                    <a:cubicBezTo>
                      <a:pt x="3125" y="3216"/>
                      <a:pt x="3121" y="3213"/>
                      <a:pt x="3118" y="3213"/>
                    </a:cubicBezTo>
                    <a:cubicBezTo>
                      <a:pt x="3113" y="3214"/>
                      <a:pt x="3111" y="3218"/>
                      <a:pt x="3111" y="3221"/>
                    </a:cubicBezTo>
                    <a:cubicBezTo>
                      <a:pt x="3130" y="3499"/>
                      <a:pt x="3170" y="3785"/>
                      <a:pt x="3182" y="4068"/>
                    </a:cubicBezTo>
                    <a:cubicBezTo>
                      <a:pt x="3187" y="4187"/>
                      <a:pt x="3185" y="4308"/>
                      <a:pt x="3175" y="4429"/>
                    </a:cubicBezTo>
                    <a:cubicBezTo>
                      <a:pt x="3143" y="4731"/>
                      <a:pt x="3081" y="5031"/>
                      <a:pt x="2991" y="5323"/>
                    </a:cubicBezTo>
                    <a:cubicBezTo>
                      <a:pt x="2892" y="5651"/>
                      <a:pt x="2766" y="5975"/>
                      <a:pt x="2647" y="6295"/>
                    </a:cubicBezTo>
                    <a:cubicBezTo>
                      <a:pt x="2588" y="6354"/>
                      <a:pt x="2533" y="6415"/>
                      <a:pt x="2476" y="6475"/>
                    </a:cubicBezTo>
                    <a:cubicBezTo>
                      <a:pt x="2221" y="6750"/>
                      <a:pt x="1983" y="7037"/>
                      <a:pt x="1759" y="7339"/>
                    </a:cubicBezTo>
                    <a:cubicBezTo>
                      <a:pt x="1761" y="7297"/>
                      <a:pt x="1761" y="7262"/>
                      <a:pt x="1763" y="7253"/>
                    </a:cubicBezTo>
                    <a:lnTo>
                      <a:pt x="1763" y="7154"/>
                    </a:lnTo>
                    <a:lnTo>
                      <a:pt x="1758" y="6659"/>
                    </a:lnTo>
                    <a:cubicBezTo>
                      <a:pt x="1741" y="6366"/>
                      <a:pt x="1754" y="6072"/>
                      <a:pt x="1744" y="5779"/>
                    </a:cubicBezTo>
                    <a:cubicBezTo>
                      <a:pt x="1741" y="5653"/>
                      <a:pt x="1729" y="5526"/>
                      <a:pt x="1713" y="5401"/>
                    </a:cubicBezTo>
                    <a:cubicBezTo>
                      <a:pt x="1697" y="5304"/>
                      <a:pt x="1677" y="5207"/>
                      <a:pt x="1649" y="5111"/>
                    </a:cubicBezTo>
                    <a:cubicBezTo>
                      <a:pt x="1609" y="4970"/>
                      <a:pt x="1560" y="4831"/>
                      <a:pt x="1513" y="4689"/>
                    </a:cubicBezTo>
                    <a:cubicBezTo>
                      <a:pt x="1513" y="4685"/>
                      <a:pt x="1508" y="4684"/>
                      <a:pt x="1505" y="4684"/>
                    </a:cubicBezTo>
                    <a:cubicBezTo>
                      <a:pt x="1501" y="4685"/>
                      <a:pt x="1500" y="4690"/>
                      <a:pt x="1500" y="4694"/>
                    </a:cubicBezTo>
                    <a:cubicBezTo>
                      <a:pt x="1541" y="4836"/>
                      <a:pt x="1588" y="4975"/>
                      <a:pt x="1625" y="5118"/>
                    </a:cubicBezTo>
                    <a:cubicBezTo>
                      <a:pt x="1650" y="5212"/>
                      <a:pt x="1669" y="5309"/>
                      <a:pt x="1681" y="5405"/>
                    </a:cubicBezTo>
                    <a:cubicBezTo>
                      <a:pt x="1694" y="5531"/>
                      <a:pt x="1701" y="5655"/>
                      <a:pt x="1701" y="5781"/>
                    </a:cubicBezTo>
                    <a:cubicBezTo>
                      <a:pt x="1701" y="6074"/>
                      <a:pt x="1674" y="6368"/>
                      <a:pt x="1679" y="6661"/>
                    </a:cubicBezTo>
                    <a:lnTo>
                      <a:pt x="1676" y="7246"/>
                    </a:lnTo>
                    <a:cubicBezTo>
                      <a:pt x="1676" y="7262"/>
                      <a:pt x="1669" y="7332"/>
                      <a:pt x="1667" y="7406"/>
                    </a:cubicBezTo>
                    <a:lnTo>
                      <a:pt x="1667" y="7468"/>
                    </a:lnTo>
                    <a:cubicBezTo>
                      <a:pt x="1639" y="7510"/>
                      <a:pt x="1610" y="7552"/>
                      <a:pt x="1582" y="7594"/>
                    </a:cubicBezTo>
                    <a:cubicBezTo>
                      <a:pt x="1563" y="7620"/>
                      <a:pt x="1545" y="7646"/>
                      <a:pt x="1526" y="7672"/>
                    </a:cubicBezTo>
                    <a:cubicBezTo>
                      <a:pt x="1496" y="7719"/>
                      <a:pt x="1464" y="7766"/>
                      <a:pt x="1434" y="7815"/>
                    </a:cubicBezTo>
                    <a:cubicBezTo>
                      <a:pt x="1142" y="8286"/>
                      <a:pt x="897" y="8785"/>
                      <a:pt x="703" y="9303"/>
                    </a:cubicBezTo>
                    <a:cubicBezTo>
                      <a:pt x="698" y="9318"/>
                      <a:pt x="691" y="9333"/>
                      <a:pt x="686" y="9348"/>
                    </a:cubicBezTo>
                    <a:lnTo>
                      <a:pt x="659" y="9091"/>
                    </a:lnTo>
                    <a:lnTo>
                      <a:pt x="584" y="8296"/>
                    </a:lnTo>
                    <a:cubicBezTo>
                      <a:pt x="572" y="8211"/>
                      <a:pt x="555" y="8127"/>
                      <a:pt x="533" y="8043"/>
                    </a:cubicBezTo>
                    <a:cubicBezTo>
                      <a:pt x="485" y="7850"/>
                      <a:pt x="418" y="7664"/>
                      <a:pt x="377" y="7470"/>
                    </a:cubicBezTo>
                    <a:cubicBezTo>
                      <a:pt x="315" y="7199"/>
                      <a:pt x="265" y="6933"/>
                      <a:pt x="193" y="6669"/>
                    </a:cubicBezTo>
                    <a:cubicBezTo>
                      <a:pt x="146" y="6493"/>
                      <a:pt x="87" y="6321"/>
                      <a:pt x="17" y="6153"/>
                    </a:cubicBezTo>
                    <a:cubicBezTo>
                      <a:pt x="16" y="6149"/>
                      <a:pt x="12" y="6147"/>
                      <a:pt x="9" y="6147"/>
                    </a:cubicBezTo>
                    <a:cubicBezTo>
                      <a:pt x="8" y="6147"/>
                      <a:pt x="6" y="6147"/>
                      <a:pt x="5" y="6148"/>
                    </a:cubicBezTo>
                    <a:cubicBezTo>
                      <a:pt x="2" y="6150"/>
                      <a:pt x="0" y="6155"/>
                      <a:pt x="2" y="6158"/>
                    </a:cubicBezTo>
                    <a:cubicBezTo>
                      <a:pt x="65" y="6327"/>
                      <a:pt x="117" y="6502"/>
                      <a:pt x="158" y="6680"/>
                    </a:cubicBezTo>
                    <a:cubicBezTo>
                      <a:pt x="221" y="6943"/>
                      <a:pt x="267" y="7211"/>
                      <a:pt x="320" y="7481"/>
                    </a:cubicBezTo>
                    <a:lnTo>
                      <a:pt x="527" y="8305"/>
                    </a:lnTo>
                    <a:lnTo>
                      <a:pt x="609" y="9096"/>
                    </a:lnTo>
                    <a:lnTo>
                      <a:pt x="644" y="9405"/>
                    </a:lnTo>
                    <a:cubicBezTo>
                      <a:pt x="647" y="9412"/>
                      <a:pt x="652" y="9417"/>
                      <a:pt x="659" y="9420"/>
                    </a:cubicBezTo>
                    <a:cubicBezTo>
                      <a:pt x="654" y="9432"/>
                      <a:pt x="651" y="9442"/>
                      <a:pt x="646" y="9454"/>
                    </a:cubicBezTo>
                    <a:cubicBezTo>
                      <a:pt x="627" y="9502"/>
                      <a:pt x="612" y="9553"/>
                      <a:pt x="594" y="9603"/>
                    </a:cubicBezTo>
                    <a:cubicBezTo>
                      <a:pt x="312" y="10420"/>
                      <a:pt x="124" y="11275"/>
                      <a:pt x="5" y="12084"/>
                    </a:cubicBezTo>
                    <a:cubicBezTo>
                      <a:pt x="3" y="12097"/>
                      <a:pt x="12" y="12109"/>
                      <a:pt x="24" y="12111"/>
                    </a:cubicBezTo>
                    <a:cubicBezTo>
                      <a:pt x="25" y="12111"/>
                      <a:pt x="26" y="12111"/>
                      <a:pt x="27" y="12111"/>
                    </a:cubicBezTo>
                    <a:cubicBezTo>
                      <a:pt x="39" y="12111"/>
                      <a:pt x="49" y="12103"/>
                      <a:pt x="50" y="12092"/>
                    </a:cubicBezTo>
                    <a:cubicBezTo>
                      <a:pt x="174" y="11425"/>
                      <a:pt x="346" y="10769"/>
                      <a:pt x="564" y="10126"/>
                    </a:cubicBezTo>
                    <a:cubicBezTo>
                      <a:pt x="570" y="10123"/>
                      <a:pt x="577" y="10120"/>
                      <a:pt x="580" y="10115"/>
                    </a:cubicBezTo>
                    <a:cubicBezTo>
                      <a:pt x="631" y="10058"/>
                      <a:pt x="644" y="9980"/>
                      <a:pt x="678" y="9917"/>
                    </a:cubicBezTo>
                    <a:cubicBezTo>
                      <a:pt x="996" y="9304"/>
                      <a:pt x="1491" y="8899"/>
                      <a:pt x="2093" y="8647"/>
                    </a:cubicBezTo>
                    <a:lnTo>
                      <a:pt x="2105" y="8649"/>
                    </a:lnTo>
                    <a:cubicBezTo>
                      <a:pt x="2360" y="8684"/>
                      <a:pt x="2588" y="8768"/>
                      <a:pt x="2804" y="8875"/>
                    </a:cubicBezTo>
                    <a:cubicBezTo>
                      <a:pt x="3043" y="8996"/>
                      <a:pt x="3269" y="9135"/>
                      <a:pt x="3485" y="9291"/>
                    </a:cubicBezTo>
                    <a:cubicBezTo>
                      <a:pt x="3487" y="9292"/>
                      <a:pt x="3489" y="9292"/>
                      <a:pt x="3490" y="9292"/>
                    </a:cubicBezTo>
                    <a:cubicBezTo>
                      <a:pt x="3496" y="9292"/>
                      <a:pt x="3501" y="9285"/>
                      <a:pt x="3495" y="9279"/>
                    </a:cubicBezTo>
                    <a:cubicBezTo>
                      <a:pt x="3234" y="9071"/>
                      <a:pt x="2976" y="8877"/>
                      <a:pt x="2685" y="8749"/>
                    </a:cubicBezTo>
                    <a:cubicBezTo>
                      <a:pt x="2556" y="8692"/>
                      <a:pt x="2420" y="8650"/>
                      <a:pt x="2281" y="8625"/>
                    </a:cubicBezTo>
                    <a:cubicBezTo>
                      <a:pt x="2249" y="8618"/>
                      <a:pt x="2219" y="8613"/>
                      <a:pt x="2186" y="8608"/>
                    </a:cubicBezTo>
                    <a:cubicBezTo>
                      <a:pt x="2226" y="8593"/>
                      <a:pt x="2268" y="8578"/>
                      <a:pt x="2308" y="8565"/>
                    </a:cubicBezTo>
                    <a:cubicBezTo>
                      <a:pt x="2659" y="8444"/>
                      <a:pt x="3036" y="8375"/>
                      <a:pt x="3432" y="8345"/>
                    </a:cubicBezTo>
                    <a:cubicBezTo>
                      <a:pt x="3888" y="8605"/>
                      <a:pt x="4195" y="9247"/>
                      <a:pt x="4465" y="9640"/>
                    </a:cubicBezTo>
                    <a:cubicBezTo>
                      <a:pt x="4606" y="9844"/>
                      <a:pt x="4805" y="10224"/>
                      <a:pt x="5099" y="10224"/>
                    </a:cubicBezTo>
                    <a:cubicBezTo>
                      <a:pt x="5103" y="10224"/>
                      <a:pt x="5107" y="10224"/>
                      <a:pt x="5111" y="10224"/>
                    </a:cubicBezTo>
                    <a:cubicBezTo>
                      <a:pt x="5468" y="10214"/>
                      <a:pt x="5109" y="9598"/>
                      <a:pt x="5039" y="9491"/>
                    </a:cubicBezTo>
                    <a:cubicBezTo>
                      <a:pt x="4987" y="9408"/>
                      <a:pt x="4955" y="9360"/>
                      <a:pt x="4899" y="9281"/>
                    </a:cubicBezTo>
                    <a:cubicBezTo>
                      <a:pt x="4606" y="8867"/>
                      <a:pt x="4190" y="8551"/>
                      <a:pt x="3712" y="8380"/>
                    </a:cubicBezTo>
                    <a:lnTo>
                      <a:pt x="3712" y="8380"/>
                    </a:lnTo>
                    <a:cubicBezTo>
                      <a:pt x="3851" y="8474"/>
                      <a:pt x="3985" y="8575"/>
                      <a:pt x="4114" y="8682"/>
                    </a:cubicBezTo>
                    <a:cubicBezTo>
                      <a:pt x="4235" y="8783"/>
                      <a:pt x="4344" y="8894"/>
                      <a:pt x="4443" y="9016"/>
                    </a:cubicBezTo>
                    <a:cubicBezTo>
                      <a:pt x="4490" y="9076"/>
                      <a:pt x="4534" y="9138"/>
                      <a:pt x="4572" y="9204"/>
                    </a:cubicBezTo>
                    <a:cubicBezTo>
                      <a:pt x="4663" y="9355"/>
                      <a:pt x="4738" y="9514"/>
                      <a:pt x="4831" y="9663"/>
                    </a:cubicBezTo>
                    <a:cubicBezTo>
                      <a:pt x="4836" y="9670"/>
                      <a:pt x="4834" y="9680"/>
                      <a:pt x="4826" y="9685"/>
                    </a:cubicBezTo>
                    <a:cubicBezTo>
                      <a:pt x="4823" y="9686"/>
                      <a:pt x="4821" y="9687"/>
                      <a:pt x="4818" y="9687"/>
                    </a:cubicBezTo>
                    <a:cubicBezTo>
                      <a:pt x="4814" y="9687"/>
                      <a:pt x="4809" y="9685"/>
                      <a:pt x="4805" y="9680"/>
                    </a:cubicBezTo>
                    <a:lnTo>
                      <a:pt x="4391" y="9055"/>
                    </a:lnTo>
                    <a:cubicBezTo>
                      <a:pt x="4296" y="8937"/>
                      <a:pt x="4190" y="8828"/>
                      <a:pt x="4074" y="8729"/>
                    </a:cubicBezTo>
                    <a:cubicBezTo>
                      <a:pt x="3910" y="8588"/>
                      <a:pt x="3737" y="8457"/>
                      <a:pt x="3558" y="8337"/>
                    </a:cubicBezTo>
                    <a:lnTo>
                      <a:pt x="3640" y="8333"/>
                    </a:lnTo>
                    <a:cubicBezTo>
                      <a:pt x="3749" y="8329"/>
                      <a:pt x="3858" y="8327"/>
                      <a:pt x="3967" y="8327"/>
                    </a:cubicBezTo>
                    <a:cubicBezTo>
                      <a:pt x="4185" y="8327"/>
                      <a:pt x="4402" y="8336"/>
                      <a:pt x="4619" y="8353"/>
                    </a:cubicBezTo>
                    <a:cubicBezTo>
                      <a:pt x="4680" y="8382"/>
                      <a:pt x="4742" y="8409"/>
                      <a:pt x="4802" y="8439"/>
                    </a:cubicBezTo>
                    <a:cubicBezTo>
                      <a:pt x="4839" y="8457"/>
                      <a:pt x="4878" y="8478"/>
                      <a:pt x="4916" y="8498"/>
                    </a:cubicBezTo>
                    <a:cubicBezTo>
                      <a:pt x="5012" y="8548"/>
                      <a:pt x="5104" y="8607"/>
                      <a:pt x="5190" y="8674"/>
                    </a:cubicBezTo>
                    <a:cubicBezTo>
                      <a:pt x="5304" y="8763"/>
                      <a:pt x="5411" y="8863"/>
                      <a:pt x="5508" y="8971"/>
                    </a:cubicBezTo>
                    <a:cubicBezTo>
                      <a:pt x="5657" y="9132"/>
                      <a:pt x="5798" y="9304"/>
                      <a:pt x="5931" y="9476"/>
                    </a:cubicBezTo>
                    <a:cubicBezTo>
                      <a:pt x="5933" y="9479"/>
                      <a:pt x="5937" y="9481"/>
                      <a:pt x="5940" y="9481"/>
                    </a:cubicBezTo>
                    <a:cubicBezTo>
                      <a:pt x="5949" y="9481"/>
                      <a:pt x="5958" y="9470"/>
                      <a:pt x="5949" y="9460"/>
                    </a:cubicBezTo>
                    <a:cubicBezTo>
                      <a:pt x="5827" y="9281"/>
                      <a:pt x="5699" y="9095"/>
                      <a:pt x="5553" y="8929"/>
                    </a:cubicBezTo>
                    <a:cubicBezTo>
                      <a:pt x="5455" y="8818"/>
                      <a:pt x="5345" y="8716"/>
                      <a:pt x="5226" y="8625"/>
                    </a:cubicBezTo>
                    <a:cubicBezTo>
                      <a:pt x="5138" y="8558"/>
                      <a:pt x="5042" y="8498"/>
                      <a:pt x="4941" y="8447"/>
                    </a:cubicBezTo>
                    <a:cubicBezTo>
                      <a:pt x="4886" y="8419"/>
                      <a:pt x="4831" y="8392"/>
                      <a:pt x="4774" y="8367"/>
                    </a:cubicBezTo>
                    <a:lnTo>
                      <a:pt x="4774" y="8367"/>
                    </a:lnTo>
                    <a:lnTo>
                      <a:pt x="4797" y="8369"/>
                    </a:lnTo>
                    <a:cubicBezTo>
                      <a:pt x="4933" y="8382"/>
                      <a:pt x="5070" y="8397"/>
                      <a:pt x="5206" y="8414"/>
                    </a:cubicBezTo>
                    <a:lnTo>
                      <a:pt x="5295" y="8424"/>
                    </a:lnTo>
                    <a:lnTo>
                      <a:pt x="5309" y="8429"/>
                    </a:lnTo>
                    <a:cubicBezTo>
                      <a:pt x="5985" y="8587"/>
                      <a:pt x="6562" y="9009"/>
                      <a:pt x="7192" y="9283"/>
                    </a:cubicBezTo>
                    <a:cubicBezTo>
                      <a:pt x="7342" y="9348"/>
                      <a:pt x="7563" y="9430"/>
                      <a:pt x="7762" y="9430"/>
                    </a:cubicBezTo>
                    <a:cubicBezTo>
                      <a:pt x="7860" y="9430"/>
                      <a:pt x="7953" y="9409"/>
                      <a:pt x="8029" y="9356"/>
                    </a:cubicBezTo>
                    <a:cubicBezTo>
                      <a:pt x="8217" y="9222"/>
                      <a:pt x="7514" y="8818"/>
                      <a:pt x="7439" y="8790"/>
                    </a:cubicBezTo>
                    <a:cubicBezTo>
                      <a:pt x="6919" y="8588"/>
                      <a:pt x="6379" y="8491"/>
                      <a:pt x="5834" y="8417"/>
                    </a:cubicBezTo>
                    <a:cubicBezTo>
                      <a:pt x="5637" y="8345"/>
                      <a:pt x="5438" y="8286"/>
                      <a:pt x="5235" y="8239"/>
                    </a:cubicBezTo>
                    <a:cubicBezTo>
                      <a:pt x="4893" y="8164"/>
                      <a:pt x="4544" y="8119"/>
                      <a:pt x="4193" y="8104"/>
                    </a:cubicBezTo>
                    <a:cubicBezTo>
                      <a:pt x="4418" y="8065"/>
                      <a:pt x="4649" y="8018"/>
                      <a:pt x="4884" y="7971"/>
                    </a:cubicBezTo>
                    <a:cubicBezTo>
                      <a:pt x="5203" y="7907"/>
                      <a:pt x="5525" y="7839"/>
                      <a:pt x="5842" y="7761"/>
                    </a:cubicBezTo>
                    <a:cubicBezTo>
                      <a:pt x="6089" y="7701"/>
                      <a:pt x="6332" y="7636"/>
                      <a:pt x="6570" y="7570"/>
                    </a:cubicBezTo>
                    <a:lnTo>
                      <a:pt x="6697" y="7537"/>
                    </a:lnTo>
                    <a:cubicBezTo>
                      <a:pt x="6880" y="7582"/>
                      <a:pt x="7060" y="7644"/>
                      <a:pt x="7239" y="7708"/>
                    </a:cubicBezTo>
                    <a:cubicBezTo>
                      <a:pt x="7434" y="7778"/>
                      <a:pt x="7628" y="7852"/>
                      <a:pt x="7816" y="7931"/>
                    </a:cubicBezTo>
                    <a:cubicBezTo>
                      <a:pt x="7818" y="7931"/>
                      <a:pt x="7819" y="7932"/>
                      <a:pt x="7821" y="7932"/>
                    </a:cubicBezTo>
                    <a:cubicBezTo>
                      <a:pt x="7831" y="7932"/>
                      <a:pt x="7836" y="7917"/>
                      <a:pt x="7825" y="7912"/>
                    </a:cubicBezTo>
                    <a:cubicBezTo>
                      <a:pt x="7603" y="7805"/>
                      <a:pt x="7377" y="7696"/>
                      <a:pt x="7142" y="7612"/>
                    </a:cubicBezTo>
                    <a:cubicBezTo>
                      <a:pt x="7028" y="7570"/>
                      <a:pt x="6912" y="7538"/>
                      <a:pt x="6796" y="7510"/>
                    </a:cubicBezTo>
                    <a:lnTo>
                      <a:pt x="6855" y="7493"/>
                    </a:lnTo>
                    <a:cubicBezTo>
                      <a:pt x="6993" y="7456"/>
                      <a:pt x="7128" y="7421"/>
                      <a:pt x="7259" y="7386"/>
                    </a:cubicBezTo>
                    <a:cubicBezTo>
                      <a:pt x="7383" y="7354"/>
                      <a:pt x="7511" y="7327"/>
                      <a:pt x="7638" y="7307"/>
                    </a:cubicBezTo>
                    <a:cubicBezTo>
                      <a:pt x="8011" y="7416"/>
                      <a:pt x="8363" y="7607"/>
                      <a:pt x="8683" y="7813"/>
                    </a:cubicBezTo>
                    <a:cubicBezTo>
                      <a:pt x="8897" y="7951"/>
                      <a:pt x="9146" y="8207"/>
                      <a:pt x="9422" y="8207"/>
                    </a:cubicBezTo>
                    <a:cubicBezTo>
                      <a:pt x="9443" y="8207"/>
                      <a:pt x="9464" y="8206"/>
                      <a:pt x="9485" y="8202"/>
                    </a:cubicBezTo>
                    <a:cubicBezTo>
                      <a:pt x="9824" y="8156"/>
                      <a:pt x="9542" y="7728"/>
                      <a:pt x="9404" y="7632"/>
                    </a:cubicBezTo>
                    <a:cubicBezTo>
                      <a:pt x="9141" y="7448"/>
                      <a:pt x="8807" y="7324"/>
                      <a:pt x="8474" y="7251"/>
                    </a:cubicBezTo>
                    <a:lnTo>
                      <a:pt x="8474" y="7251"/>
                    </a:lnTo>
                    <a:cubicBezTo>
                      <a:pt x="8848" y="7257"/>
                      <a:pt x="9222" y="7292"/>
                      <a:pt x="9607" y="7335"/>
                    </a:cubicBezTo>
                    <a:lnTo>
                      <a:pt x="9619" y="7335"/>
                    </a:lnTo>
                    <a:cubicBezTo>
                      <a:pt x="9887" y="7393"/>
                      <a:pt x="10150" y="7447"/>
                      <a:pt x="10423" y="7447"/>
                    </a:cubicBezTo>
                    <a:cubicBezTo>
                      <a:pt x="10491" y="7447"/>
                      <a:pt x="10560" y="7443"/>
                      <a:pt x="10629" y="7436"/>
                    </a:cubicBezTo>
                    <a:cubicBezTo>
                      <a:pt x="10782" y="7419"/>
                      <a:pt x="10948" y="7389"/>
                      <a:pt x="11073" y="7295"/>
                    </a:cubicBezTo>
                    <a:cubicBezTo>
                      <a:pt x="11119" y="7263"/>
                      <a:pt x="11189" y="7211"/>
                      <a:pt x="11162" y="7149"/>
                    </a:cubicBezTo>
                    <a:cubicBezTo>
                      <a:pt x="11089" y="6975"/>
                      <a:pt x="10844" y="6951"/>
                      <a:pt x="10647" y="6951"/>
                    </a:cubicBezTo>
                    <a:cubicBezTo>
                      <a:pt x="10585" y="6951"/>
                      <a:pt x="10528" y="6954"/>
                      <a:pt x="10483" y="6955"/>
                    </a:cubicBezTo>
                    <a:cubicBezTo>
                      <a:pt x="9998" y="6958"/>
                      <a:pt x="9525" y="7074"/>
                      <a:pt x="9047" y="7136"/>
                    </a:cubicBezTo>
                    <a:cubicBezTo>
                      <a:pt x="8950" y="7147"/>
                      <a:pt x="8851" y="7139"/>
                      <a:pt x="8754" y="7146"/>
                    </a:cubicBezTo>
                    <a:cubicBezTo>
                      <a:pt x="8616" y="7129"/>
                      <a:pt x="8479" y="7116"/>
                      <a:pt x="8339" y="7107"/>
                    </a:cubicBezTo>
                    <a:cubicBezTo>
                      <a:pt x="8791" y="7057"/>
                      <a:pt x="9270" y="6849"/>
                      <a:pt x="9616" y="6594"/>
                    </a:cubicBezTo>
                    <a:cubicBezTo>
                      <a:pt x="9767" y="6485"/>
                      <a:pt x="9894" y="6346"/>
                      <a:pt x="9990" y="6186"/>
                    </a:cubicBezTo>
                    <a:cubicBezTo>
                      <a:pt x="10003" y="6163"/>
                      <a:pt x="10089" y="6029"/>
                      <a:pt x="10035" y="6012"/>
                    </a:cubicBezTo>
                    <a:cubicBezTo>
                      <a:pt x="10018" y="6007"/>
                      <a:pt x="10000" y="6005"/>
                      <a:pt x="9981" y="6005"/>
                    </a:cubicBezTo>
                    <a:cubicBezTo>
                      <a:pt x="9786" y="6005"/>
                      <a:pt x="9522" y="6252"/>
                      <a:pt x="9384" y="6344"/>
                    </a:cubicBezTo>
                    <a:cubicBezTo>
                      <a:pt x="8938" y="6641"/>
                      <a:pt x="8462" y="6886"/>
                      <a:pt x="7974" y="7101"/>
                    </a:cubicBezTo>
                    <a:cubicBezTo>
                      <a:pt x="7759" y="7107"/>
                      <a:pt x="7546" y="7129"/>
                      <a:pt x="7336" y="7168"/>
                    </a:cubicBezTo>
                    <a:cubicBezTo>
                      <a:pt x="7294" y="7174"/>
                      <a:pt x="7254" y="7183"/>
                      <a:pt x="7212" y="7193"/>
                    </a:cubicBezTo>
                    <a:lnTo>
                      <a:pt x="7135" y="7210"/>
                    </a:lnTo>
                    <a:cubicBezTo>
                      <a:pt x="7139" y="7208"/>
                      <a:pt x="7142" y="7206"/>
                      <a:pt x="7144" y="7203"/>
                    </a:cubicBezTo>
                    <a:cubicBezTo>
                      <a:pt x="7249" y="7116"/>
                      <a:pt x="7346" y="7015"/>
                      <a:pt x="7442" y="6929"/>
                    </a:cubicBezTo>
                    <a:cubicBezTo>
                      <a:pt x="7553" y="6834"/>
                      <a:pt x="7667" y="6742"/>
                      <a:pt x="7778" y="6643"/>
                    </a:cubicBezTo>
                    <a:cubicBezTo>
                      <a:pt x="7851" y="6577"/>
                      <a:pt x="7922" y="6507"/>
                      <a:pt x="7989" y="6435"/>
                    </a:cubicBezTo>
                    <a:cubicBezTo>
                      <a:pt x="7997" y="6425"/>
                      <a:pt x="7996" y="6411"/>
                      <a:pt x="7987" y="6403"/>
                    </a:cubicBezTo>
                    <a:cubicBezTo>
                      <a:pt x="7982" y="6399"/>
                      <a:pt x="7977" y="6397"/>
                      <a:pt x="7971" y="6397"/>
                    </a:cubicBezTo>
                    <a:cubicBezTo>
                      <a:pt x="7965" y="6397"/>
                      <a:pt x="7960" y="6399"/>
                      <a:pt x="7955" y="6404"/>
                    </a:cubicBezTo>
                    <a:cubicBezTo>
                      <a:pt x="7890" y="6475"/>
                      <a:pt x="7819" y="6544"/>
                      <a:pt x="7747" y="6609"/>
                    </a:cubicBezTo>
                    <a:cubicBezTo>
                      <a:pt x="7638" y="6706"/>
                      <a:pt x="7523" y="6799"/>
                      <a:pt x="7412" y="6896"/>
                    </a:cubicBezTo>
                    <a:cubicBezTo>
                      <a:pt x="7316" y="6980"/>
                      <a:pt x="7219" y="7080"/>
                      <a:pt x="7113" y="7168"/>
                    </a:cubicBezTo>
                    <a:cubicBezTo>
                      <a:pt x="7085" y="7193"/>
                      <a:pt x="7056" y="7215"/>
                      <a:pt x="7024" y="7236"/>
                    </a:cubicBezTo>
                    <a:lnTo>
                      <a:pt x="6863" y="7273"/>
                    </a:lnTo>
                    <a:cubicBezTo>
                      <a:pt x="6442" y="7371"/>
                      <a:pt x="5995" y="7475"/>
                      <a:pt x="5547" y="7587"/>
                    </a:cubicBezTo>
                    <a:cubicBezTo>
                      <a:pt x="5176" y="7681"/>
                      <a:pt x="4805" y="7785"/>
                      <a:pt x="4446" y="7872"/>
                    </a:cubicBezTo>
                    <a:cubicBezTo>
                      <a:pt x="4121" y="7951"/>
                      <a:pt x="3806" y="8018"/>
                      <a:pt x="3509" y="8075"/>
                    </a:cubicBezTo>
                    <a:lnTo>
                      <a:pt x="3494" y="8078"/>
                    </a:lnTo>
                    <a:cubicBezTo>
                      <a:pt x="3469" y="8083"/>
                      <a:pt x="3442" y="8087"/>
                      <a:pt x="3417" y="8090"/>
                    </a:cubicBezTo>
                    <a:lnTo>
                      <a:pt x="3405" y="8090"/>
                    </a:lnTo>
                    <a:lnTo>
                      <a:pt x="3422" y="8085"/>
                    </a:lnTo>
                    <a:cubicBezTo>
                      <a:pt x="3482" y="8036"/>
                      <a:pt x="3544" y="7995"/>
                      <a:pt x="3610" y="7956"/>
                    </a:cubicBezTo>
                    <a:cubicBezTo>
                      <a:pt x="3762" y="7865"/>
                      <a:pt x="3927" y="7797"/>
                      <a:pt x="4093" y="7730"/>
                    </a:cubicBezTo>
                    <a:cubicBezTo>
                      <a:pt x="4249" y="7667"/>
                      <a:pt x="4405" y="7605"/>
                      <a:pt x="4562" y="7552"/>
                    </a:cubicBezTo>
                    <a:cubicBezTo>
                      <a:pt x="4668" y="7516"/>
                      <a:pt x="4775" y="7485"/>
                      <a:pt x="4886" y="7459"/>
                    </a:cubicBezTo>
                    <a:cubicBezTo>
                      <a:pt x="4887" y="7459"/>
                      <a:pt x="4888" y="7459"/>
                      <a:pt x="4889" y="7459"/>
                    </a:cubicBezTo>
                    <a:cubicBezTo>
                      <a:pt x="4895" y="7459"/>
                      <a:pt x="4901" y="7463"/>
                      <a:pt x="4903" y="7470"/>
                    </a:cubicBezTo>
                    <a:cubicBezTo>
                      <a:pt x="4904" y="7478"/>
                      <a:pt x="4899" y="7485"/>
                      <a:pt x="4893" y="7488"/>
                    </a:cubicBezTo>
                    <a:cubicBezTo>
                      <a:pt x="4784" y="7515"/>
                      <a:pt x="4678" y="7547"/>
                      <a:pt x="4572" y="7582"/>
                    </a:cubicBezTo>
                    <a:cubicBezTo>
                      <a:pt x="4416" y="7637"/>
                      <a:pt x="4260" y="7699"/>
                      <a:pt x="4106" y="7765"/>
                    </a:cubicBezTo>
                    <a:cubicBezTo>
                      <a:pt x="3943" y="7833"/>
                      <a:pt x="3781" y="7902"/>
                      <a:pt x="3631" y="7993"/>
                    </a:cubicBezTo>
                    <a:cubicBezTo>
                      <a:pt x="3610" y="8006"/>
                      <a:pt x="3586" y="8021"/>
                      <a:pt x="3564" y="8036"/>
                    </a:cubicBezTo>
                    <a:cubicBezTo>
                      <a:pt x="4027" y="7887"/>
                      <a:pt x="4507" y="7802"/>
                      <a:pt x="4982" y="7691"/>
                    </a:cubicBezTo>
                    <a:cubicBezTo>
                      <a:pt x="5143" y="7654"/>
                      <a:pt x="5507" y="7575"/>
                      <a:pt x="5538" y="7366"/>
                    </a:cubicBezTo>
                    <a:cubicBezTo>
                      <a:pt x="5540" y="7357"/>
                      <a:pt x="5508" y="7344"/>
                      <a:pt x="5500" y="7340"/>
                    </a:cubicBezTo>
                    <a:cubicBezTo>
                      <a:pt x="5399" y="7304"/>
                      <a:pt x="5289" y="7290"/>
                      <a:pt x="5178" y="7290"/>
                    </a:cubicBezTo>
                    <a:cubicBezTo>
                      <a:pt x="5046" y="7290"/>
                      <a:pt x="4914" y="7310"/>
                      <a:pt x="4794" y="7340"/>
                    </a:cubicBezTo>
                    <a:cubicBezTo>
                      <a:pt x="4223" y="7483"/>
                      <a:pt x="3640" y="7760"/>
                      <a:pt x="3187" y="8147"/>
                    </a:cubicBezTo>
                    <a:cubicBezTo>
                      <a:pt x="2865" y="8189"/>
                      <a:pt x="2548" y="8266"/>
                      <a:pt x="2241" y="8375"/>
                    </a:cubicBezTo>
                    <a:lnTo>
                      <a:pt x="2234" y="8379"/>
                    </a:lnTo>
                    <a:cubicBezTo>
                      <a:pt x="2214" y="8385"/>
                      <a:pt x="2196" y="8394"/>
                      <a:pt x="2175" y="8400"/>
                    </a:cubicBezTo>
                    <a:cubicBezTo>
                      <a:pt x="2236" y="8231"/>
                      <a:pt x="2328" y="8073"/>
                      <a:pt x="2445" y="7936"/>
                    </a:cubicBezTo>
                    <a:cubicBezTo>
                      <a:pt x="2643" y="7696"/>
                      <a:pt x="2903" y="7491"/>
                      <a:pt x="3128" y="7320"/>
                    </a:cubicBezTo>
                    <a:cubicBezTo>
                      <a:pt x="3131" y="7318"/>
                      <a:pt x="3134" y="7317"/>
                      <a:pt x="3137" y="7317"/>
                    </a:cubicBezTo>
                    <a:cubicBezTo>
                      <a:pt x="3141" y="7317"/>
                      <a:pt x="3145" y="7320"/>
                      <a:pt x="3148" y="7324"/>
                    </a:cubicBezTo>
                    <a:cubicBezTo>
                      <a:pt x="3153" y="7329"/>
                      <a:pt x="3153" y="7339"/>
                      <a:pt x="3147" y="7344"/>
                    </a:cubicBezTo>
                    <a:cubicBezTo>
                      <a:pt x="2927" y="7516"/>
                      <a:pt x="2674" y="7723"/>
                      <a:pt x="2479" y="7964"/>
                    </a:cubicBezTo>
                    <a:cubicBezTo>
                      <a:pt x="2375" y="8088"/>
                      <a:pt x="2293" y="8228"/>
                      <a:pt x="2234" y="8379"/>
                    </a:cubicBezTo>
                    <a:cubicBezTo>
                      <a:pt x="2586" y="8000"/>
                      <a:pt x="3249" y="7533"/>
                      <a:pt x="3249" y="7205"/>
                    </a:cubicBezTo>
                    <a:cubicBezTo>
                      <a:pt x="3249" y="7155"/>
                      <a:pt x="3225" y="7135"/>
                      <a:pt x="3189" y="7135"/>
                    </a:cubicBezTo>
                    <a:cubicBezTo>
                      <a:pt x="3070" y="7135"/>
                      <a:pt x="2813" y="7342"/>
                      <a:pt x="2788" y="7362"/>
                    </a:cubicBezTo>
                    <a:cubicBezTo>
                      <a:pt x="2432" y="7664"/>
                      <a:pt x="2170" y="8060"/>
                      <a:pt x="1983" y="8483"/>
                    </a:cubicBezTo>
                    <a:cubicBezTo>
                      <a:pt x="1515" y="8696"/>
                      <a:pt x="1114" y="9009"/>
                      <a:pt x="824" y="9434"/>
                    </a:cubicBezTo>
                    <a:cubicBezTo>
                      <a:pt x="1043" y="8902"/>
                      <a:pt x="1303" y="8392"/>
                      <a:pt x="1612" y="7932"/>
                    </a:cubicBezTo>
                    <a:cubicBezTo>
                      <a:pt x="1798" y="7647"/>
                      <a:pt x="2001" y="7374"/>
                      <a:pt x="2219" y="7112"/>
                    </a:cubicBezTo>
                    <a:cubicBezTo>
                      <a:pt x="2246" y="7080"/>
                      <a:pt x="2273" y="7049"/>
                      <a:pt x="2300" y="7017"/>
                    </a:cubicBezTo>
                    <a:cubicBezTo>
                      <a:pt x="2397" y="6966"/>
                      <a:pt x="2497" y="6921"/>
                      <a:pt x="2600" y="6879"/>
                    </a:cubicBezTo>
                    <a:cubicBezTo>
                      <a:pt x="2799" y="6797"/>
                      <a:pt x="3004" y="6723"/>
                      <a:pt x="3205" y="6661"/>
                    </a:cubicBezTo>
                    <a:cubicBezTo>
                      <a:pt x="3546" y="6549"/>
                      <a:pt x="3893" y="6461"/>
                      <a:pt x="4245" y="6398"/>
                    </a:cubicBezTo>
                    <a:cubicBezTo>
                      <a:pt x="4599" y="6332"/>
                      <a:pt x="4956" y="6290"/>
                      <a:pt x="5314" y="6272"/>
                    </a:cubicBezTo>
                    <a:cubicBezTo>
                      <a:pt x="5327" y="6270"/>
                      <a:pt x="5337" y="6260"/>
                      <a:pt x="5337" y="6248"/>
                    </a:cubicBezTo>
                    <a:cubicBezTo>
                      <a:pt x="5335" y="6235"/>
                      <a:pt x="5325" y="6227"/>
                      <a:pt x="5314" y="6227"/>
                    </a:cubicBezTo>
                    <a:cubicBezTo>
                      <a:pt x="4951" y="6228"/>
                      <a:pt x="4589" y="6255"/>
                      <a:pt x="4230" y="6311"/>
                    </a:cubicBezTo>
                    <a:cubicBezTo>
                      <a:pt x="3873" y="6369"/>
                      <a:pt x="3519" y="6455"/>
                      <a:pt x="3175" y="6569"/>
                    </a:cubicBezTo>
                    <a:cubicBezTo>
                      <a:pt x="3007" y="6626"/>
                      <a:pt x="2831" y="6683"/>
                      <a:pt x="2665" y="6757"/>
                    </a:cubicBezTo>
                    <a:cubicBezTo>
                      <a:pt x="2581" y="6794"/>
                      <a:pt x="2499" y="6836"/>
                      <a:pt x="2420" y="6879"/>
                    </a:cubicBezTo>
                    <a:lnTo>
                      <a:pt x="2424" y="6876"/>
                    </a:lnTo>
                    <a:cubicBezTo>
                      <a:pt x="2907" y="6336"/>
                      <a:pt x="3440" y="5844"/>
                      <a:pt x="4017" y="5408"/>
                    </a:cubicBezTo>
                    <a:lnTo>
                      <a:pt x="4071" y="5368"/>
                    </a:lnTo>
                    <a:cubicBezTo>
                      <a:pt x="4362" y="5304"/>
                      <a:pt x="4659" y="5272"/>
                      <a:pt x="4957" y="5272"/>
                    </a:cubicBezTo>
                    <a:cubicBezTo>
                      <a:pt x="4965" y="5272"/>
                      <a:pt x="4972" y="5272"/>
                      <a:pt x="4980" y="5272"/>
                    </a:cubicBezTo>
                    <a:cubicBezTo>
                      <a:pt x="5542" y="5272"/>
                      <a:pt x="6104" y="5365"/>
                      <a:pt x="6669" y="5472"/>
                    </a:cubicBezTo>
                    <a:cubicBezTo>
                      <a:pt x="6670" y="5472"/>
                      <a:pt x="6671" y="5472"/>
                      <a:pt x="6672" y="5472"/>
                    </a:cubicBezTo>
                    <a:cubicBezTo>
                      <a:pt x="6677" y="5472"/>
                      <a:pt x="6683" y="5468"/>
                      <a:pt x="6684" y="5462"/>
                    </a:cubicBezTo>
                    <a:cubicBezTo>
                      <a:pt x="6686" y="5455"/>
                      <a:pt x="6681" y="5450"/>
                      <a:pt x="6674" y="5448"/>
                    </a:cubicBezTo>
                    <a:cubicBezTo>
                      <a:pt x="6107" y="5329"/>
                      <a:pt x="5545" y="5222"/>
                      <a:pt x="4980" y="5217"/>
                    </a:cubicBezTo>
                    <a:cubicBezTo>
                      <a:pt x="4971" y="5217"/>
                      <a:pt x="4962" y="5217"/>
                      <a:pt x="4953" y="5217"/>
                    </a:cubicBezTo>
                    <a:cubicBezTo>
                      <a:pt x="4714" y="5217"/>
                      <a:pt x="4476" y="5239"/>
                      <a:pt x="4242" y="5281"/>
                    </a:cubicBezTo>
                    <a:cubicBezTo>
                      <a:pt x="4217" y="5284"/>
                      <a:pt x="4192" y="5289"/>
                      <a:pt x="4168" y="5294"/>
                    </a:cubicBezTo>
                    <a:cubicBezTo>
                      <a:pt x="4678" y="4920"/>
                      <a:pt x="5215" y="4583"/>
                      <a:pt x="5775" y="4288"/>
                    </a:cubicBezTo>
                    <a:cubicBezTo>
                      <a:pt x="5779" y="4288"/>
                      <a:pt x="5784" y="4288"/>
                      <a:pt x="5789" y="4288"/>
                    </a:cubicBezTo>
                    <a:cubicBezTo>
                      <a:pt x="6573" y="4288"/>
                      <a:pt x="7401" y="4714"/>
                      <a:pt x="8081" y="5049"/>
                    </a:cubicBezTo>
                    <a:cubicBezTo>
                      <a:pt x="8316" y="5165"/>
                      <a:pt x="8541" y="5308"/>
                      <a:pt x="8782" y="5412"/>
                    </a:cubicBezTo>
                    <a:cubicBezTo>
                      <a:pt x="8838" y="5436"/>
                      <a:pt x="8905" y="5459"/>
                      <a:pt x="8970" y="5459"/>
                    </a:cubicBezTo>
                    <a:cubicBezTo>
                      <a:pt x="9002" y="5459"/>
                      <a:pt x="9033" y="5454"/>
                      <a:pt x="9062" y="5440"/>
                    </a:cubicBezTo>
                    <a:cubicBezTo>
                      <a:pt x="9186" y="5381"/>
                      <a:pt x="9049" y="5180"/>
                      <a:pt x="9005" y="5121"/>
                    </a:cubicBezTo>
                    <a:cubicBezTo>
                      <a:pt x="8801" y="4846"/>
                      <a:pt x="8485" y="4668"/>
                      <a:pt x="8183" y="4524"/>
                    </a:cubicBezTo>
                    <a:cubicBezTo>
                      <a:pt x="7631" y="4257"/>
                      <a:pt x="7028" y="4119"/>
                      <a:pt x="6418" y="4119"/>
                    </a:cubicBezTo>
                    <a:cubicBezTo>
                      <a:pt x="6306" y="4119"/>
                      <a:pt x="6193" y="4124"/>
                      <a:pt x="6080" y="4133"/>
                    </a:cubicBezTo>
                    <a:cubicBezTo>
                      <a:pt x="6451" y="3946"/>
                      <a:pt x="6833" y="3778"/>
                      <a:pt x="7222" y="3632"/>
                    </a:cubicBezTo>
                    <a:lnTo>
                      <a:pt x="7237" y="3635"/>
                    </a:lnTo>
                    <a:cubicBezTo>
                      <a:pt x="8135" y="3751"/>
                      <a:pt x="8932" y="4331"/>
                      <a:pt x="9638" y="4850"/>
                    </a:cubicBezTo>
                    <a:cubicBezTo>
                      <a:pt x="9781" y="4955"/>
                      <a:pt x="10133" y="5293"/>
                      <a:pt x="10394" y="5293"/>
                    </a:cubicBezTo>
                    <a:cubicBezTo>
                      <a:pt x="10444" y="5293"/>
                      <a:pt x="10491" y="5281"/>
                      <a:pt x="10532" y="5252"/>
                    </a:cubicBezTo>
                    <a:cubicBezTo>
                      <a:pt x="10619" y="5192"/>
                      <a:pt x="10511" y="5024"/>
                      <a:pt x="10475" y="4972"/>
                    </a:cubicBezTo>
                    <a:cubicBezTo>
                      <a:pt x="10300" y="4731"/>
                      <a:pt x="10065" y="4521"/>
                      <a:pt x="9827" y="4345"/>
                    </a:cubicBezTo>
                    <a:cubicBezTo>
                      <a:pt x="9233" y="3909"/>
                      <a:pt x="8554" y="3627"/>
                      <a:pt x="7821" y="3538"/>
                    </a:cubicBezTo>
                    <a:cubicBezTo>
                      <a:pt x="7736" y="3528"/>
                      <a:pt x="7643" y="3516"/>
                      <a:pt x="7548" y="3511"/>
                    </a:cubicBezTo>
                    <a:cubicBezTo>
                      <a:pt x="7786" y="3427"/>
                      <a:pt x="8026" y="3352"/>
                      <a:pt x="8266" y="3281"/>
                    </a:cubicBezTo>
                    <a:cubicBezTo>
                      <a:pt x="8447" y="3229"/>
                      <a:pt x="8626" y="3182"/>
                      <a:pt x="8807" y="3140"/>
                    </a:cubicBezTo>
                    <a:cubicBezTo>
                      <a:pt x="8843" y="3132"/>
                      <a:pt x="8878" y="3122"/>
                      <a:pt x="8911" y="3115"/>
                    </a:cubicBezTo>
                    <a:cubicBezTo>
                      <a:pt x="9415" y="3000"/>
                      <a:pt x="9923" y="2919"/>
                      <a:pt x="10436" y="2875"/>
                    </a:cubicBezTo>
                    <a:cubicBezTo>
                      <a:pt x="10954" y="2943"/>
                      <a:pt x="11441" y="3063"/>
                      <a:pt x="11967" y="3204"/>
                    </a:cubicBezTo>
                    <a:cubicBezTo>
                      <a:pt x="12364" y="3310"/>
                      <a:pt x="12799" y="3391"/>
                      <a:pt x="13225" y="3391"/>
                    </a:cubicBezTo>
                    <a:cubicBezTo>
                      <a:pt x="13450" y="3391"/>
                      <a:pt x="13673" y="3368"/>
                      <a:pt x="13886" y="3315"/>
                    </a:cubicBezTo>
                    <a:cubicBezTo>
                      <a:pt x="14175" y="3244"/>
                      <a:pt x="14534" y="2991"/>
                      <a:pt x="14185" y="2714"/>
                    </a:cubicBezTo>
                    <a:cubicBezTo>
                      <a:pt x="13874" y="2466"/>
                      <a:pt x="13396" y="2442"/>
                      <a:pt x="12990" y="2442"/>
                    </a:cubicBezTo>
                    <a:cubicBezTo>
                      <a:pt x="12927" y="2442"/>
                      <a:pt x="12865" y="2442"/>
                      <a:pt x="12806" y="2443"/>
                    </a:cubicBezTo>
                    <a:cubicBezTo>
                      <a:pt x="11998" y="2449"/>
                      <a:pt x="11169" y="2518"/>
                      <a:pt x="10362" y="2674"/>
                    </a:cubicBezTo>
                    <a:cubicBezTo>
                      <a:pt x="9829" y="2701"/>
                      <a:pt x="9297" y="2773"/>
                      <a:pt x="8776" y="2887"/>
                    </a:cubicBezTo>
                    <a:cubicBezTo>
                      <a:pt x="9217" y="2609"/>
                      <a:pt x="9705" y="2394"/>
                      <a:pt x="10153" y="2127"/>
                    </a:cubicBezTo>
                    <a:cubicBezTo>
                      <a:pt x="10624" y="1847"/>
                      <a:pt x="11196" y="1557"/>
                      <a:pt x="11523" y="1099"/>
                    </a:cubicBezTo>
                    <a:cubicBezTo>
                      <a:pt x="11670" y="894"/>
                      <a:pt x="11849" y="450"/>
                      <a:pt x="11512" y="450"/>
                    </a:cubicBezTo>
                    <a:cubicBezTo>
                      <a:pt x="11472" y="450"/>
                      <a:pt x="11424" y="457"/>
                      <a:pt x="11369" y="470"/>
                    </a:cubicBezTo>
                    <a:cubicBezTo>
                      <a:pt x="11318" y="484"/>
                      <a:pt x="11268" y="502"/>
                      <a:pt x="11221" y="526"/>
                    </a:cubicBezTo>
                    <a:cubicBezTo>
                      <a:pt x="10097" y="1094"/>
                      <a:pt x="9388" y="2230"/>
                      <a:pt x="8401" y="2976"/>
                    </a:cubicBezTo>
                    <a:cubicBezTo>
                      <a:pt x="8333" y="2993"/>
                      <a:pt x="8264" y="3010"/>
                      <a:pt x="8195" y="3028"/>
                    </a:cubicBezTo>
                    <a:cubicBezTo>
                      <a:pt x="7779" y="3142"/>
                      <a:pt x="7370" y="3280"/>
                      <a:pt x="6969" y="3441"/>
                    </a:cubicBezTo>
                    <a:cubicBezTo>
                      <a:pt x="7170" y="3303"/>
                      <a:pt x="7360" y="3144"/>
                      <a:pt x="7546" y="2990"/>
                    </a:cubicBezTo>
                    <a:cubicBezTo>
                      <a:pt x="8152" y="2490"/>
                      <a:pt x="8759" y="1936"/>
                      <a:pt x="9175" y="1262"/>
                    </a:cubicBezTo>
                    <a:cubicBezTo>
                      <a:pt x="9349" y="980"/>
                      <a:pt x="9500" y="635"/>
                      <a:pt x="9517" y="299"/>
                    </a:cubicBezTo>
                    <a:cubicBezTo>
                      <a:pt x="9520" y="217"/>
                      <a:pt x="9505" y="6"/>
                      <a:pt x="9389" y="1"/>
                    </a:cubicBezTo>
                    <a:cubicBezTo>
                      <a:pt x="9383" y="0"/>
                      <a:pt x="9377" y="0"/>
                      <a:pt x="9371" y="0"/>
                    </a:cubicBezTo>
                    <a:close/>
                  </a:path>
                </a:pathLst>
              </a:custGeom>
              <a:solidFill>
                <a:srgbClr val="1C7069"/>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9" name="Google Shape;2988;p40">
              <a:extLst>
                <a:ext uri="{FF2B5EF4-FFF2-40B4-BE49-F238E27FC236}">
                  <a16:creationId xmlns:a16="http://schemas.microsoft.com/office/drawing/2014/main" xmlns="" id="{42E1BF11-0899-E12D-D118-6BD28FC0F99A}"/>
                </a:ext>
              </a:extLst>
            </p:cNvPr>
            <p:cNvGrpSpPr/>
            <p:nvPr/>
          </p:nvGrpSpPr>
          <p:grpSpPr>
            <a:xfrm>
              <a:off x="5795043" y="3862205"/>
              <a:ext cx="233042" cy="218621"/>
              <a:chOff x="808087" y="3821443"/>
              <a:chExt cx="191002" cy="179183"/>
            </a:xfrm>
          </p:grpSpPr>
          <p:grpSp>
            <p:nvGrpSpPr>
              <p:cNvPr id="390" name="Google Shape;2989;p40">
                <a:extLst>
                  <a:ext uri="{FF2B5EF4-FFF2-40B4-BE49-F238E27FC236}">
                    <a16:creationId xmlns:a16="http://schemas.microsoft.com/office/drawing/2014/main" xmlns="" id="{2804C8A7-8F04-A83F-D7D1-37DF3D9620F7}"/>
                  </a:ext>
                </a:extLst>
              </p:cNvPr>
              <p:cNvGrpSpPr/>
              <p:nvPr/>
            </p:nvGrpSpPr>
            <p:grpSpPr>
              <a:xfrm>
                <a:off x="808087" y="3821443"/>
                <a:ext cx="191002" cy="179183"/>
                <a:chOff x="808087" y="3821443"/>
                <a:chExt cx="191002" cy="179183"/>
              </a:xfrm>
            </p:grpSpPr>
            <p:sp>
              <p:nvSpPr>
                <p:cNvPr id="405" name="Google Shape;2990;p40">
                  <a:extLst>
                    <a:ext uri="{FF2B5EF4-FFF2-40B4-BE49-F238E27FC236}">
                      <a16:creationId xmlns:a16="http://schemas.microsoft.com/office/drawing/2014/main" xmlns="" id="{0BE9AD71-3EA6-D314-E4A6-B20410A1F76E}"/>
                    </a:ext>
                  </a:extLst>
                </p:cNvPr>
                <p:cNvSpPr/>
                <p:nvPr/>
              </p:nvSpPr>
              <p:spPr>
                <a:xfrm>
                  <a:off x="890261" y="3930914"/>
                  <a:ext cx="27981" cy="69711"/>
                </a:xfrm>
                <a:custGeom>
                  <a:avLst/>
                  <a:gdLst/>
                  <a:ahLst/>
                  <a:cxnLst/>
                  <a:rect l="l" t="t" r="r" b="b"/>
                  <a:pathLst>
                    <a:path w="696" h="1734" extrusionOk="0">
                      <a:moveTo>
                        <a:pt x="475" y="0"/>
                      </a:moveTo>
                      <a:cubicBezTo>
                        <a:pt x="460" y="5"/>
                        <a:pt x="443" y="9"/>
                        <a:pt x="427" y="12"/>
                      </a:cubicBezTo>
                      <a:lnTo>
                        <a:pt x="443" y="609"/>
                      </a:lnTo>
                      <a:cubicBezTo>
                        <a:pt x="442" y="632"/>
                        <a:pt x="426" y="643"/>
                        <a:pt x="409" y="643"/>
                      </a:cubicBezTo>
                      <a:cubicBezTo>
                        <a:pt x="393" y="643"/>
                        <a:pt x="378" y="633"/>
                        <a:pt x="376" y="613"/>
                      </a:cubicBezTo>
                      <a:lnTo>
                        <a:pt x="343" y="24"/>
                      </a:lnTo>
                      <a:lnTo>
                        <a:pt x="323" y="24"/>
                      </a:lnTo>
                      <a:cubicBezTo>
                        <a:pt x="289" y="24"/>
                        <a:pt x="255" y="20"/>
                        <a:pt x="224" y="14"/>
                      </a:cubicBezTo>
                      <a:cubicBezTo>
                        <a:pt x="121" y="383"/>
                        <a:pt x="1" y="911"/>
                        <a:pt x="14" y="1283"/>
                      </a:cubicBezTo>
                      <a:cubicBezTo>
                        <a:pt x="25" y="1584"/>
                        <a:pt x="184" y="1733"/>
                        <a:pt x="345" y="1733"/>
                      </a:cubicBezTo>
                      <a:cubicBezTo>
                        <a:pt x="519" y="1733"/>
                        <a:pt x="695" y="1559"/>
                        <a:pt x="692" y="1213"/>
                      </a:cubicBezTo>
                      <a:cubicBezTo>
                        <a:pt x="690" y="856"/>
                        <a:pt x="572" y="353"/>
                        <a:pt x="47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2991;p40">
                  <a:extLst>
                    <a:ext uri="{FF2B5EF4-FFF2-40B4-BE49-F238E27FC236}">
                      <a16:creationId xmlns:a16="http://schemas.microsoft.com/office/drawing/2014/main" xmlns="" id="{A5E6DCE5-C33A-9A9A-EDC4-6F0ED5801CDE}"/>
                    </a:ext>
                  </a:extLst>
                </p:cNvPr>
                <p:cNvSpPr/>
                <p:nvPr/>
              </p:nvSpPr>
              <p:spPr>
                <a:xfrm>
                  <a:off x="808087" y="3862972"/>
                  <a:ext cx="78918" cy="60947"/>
                </a:xfrm>
                <a:custGeom>
                  <a:avLst/>
                  <a:gdLst/>
                  <a:ahLst/>
                  <a:cxnLst/>
                  <a:rect l="l" t="t" r="r" b="b"/>
                  <a:pathLst>
                    <a:path w="1963" h="1516" extrusionOk="0">
                      <a:moveTo>
                        <a:pt x="685" y="0"/>
                      </a:moveTo>
                      <a:cubicBezTo>
                        <a:pt x="309" y="0"/>
                        <a:pt x="205" y="468"/>
                        <a:pt x="699" y="711"/>
                      </a:cubicBezTo>
                      <a:cubicBezTo>
                        <a:pt x="834" y="775"/>
                        <a:pt x="974" y="827"/>
                        <a:pt x="1119" y="868"/>
                      </a:cubicBezTo>
                      <a:cubicBezTo>
                        <a:pt x="960" y="840"/>
                        <a:pt x="800" y="826"/>
                        <a:pt x="640" y="826"/>
                      </a:cubicBezTo>
                      <a:cubicBezTo>
                        <a:pt x="631" y="826"/>
                        <a:pt x="622" y="826"/>
                        <a:pt x="612" y="827"/>
                      </a:cubicBezTo>
                      <a:cubicBezTo>
                        <a:pt x="1" y="850"/>
                        <a:pt x="25" y="1516"/>
                        <a:pt x="674" y="1516"/>
                      </a:cubicBezTo>
                      <a:cubicBezTo>
                        <a:pt x="676" y="1516"/>
                        <a:pt x="678" y="1516"/>
                        <a:pt x="681" y="1516"/>
                      </a:cubicBezTo>
                      <a:cubicBezTo>
                        <a:pt x="1023" y="1513"/>
                        <a:pt x="1501" y="1400"/>
                        <a:pt x="1847" y="1303"/>
                      </a:cubicBezTo>
                      <a:cubicBezTo>
                        <a:pt x="1837" y="1263"/>
                        <a:pt x="1832" y="1222"/>
                        <a:pt x="1830" y="1180"/>
                      </a:cubicBezTo>
                      <a:cubicBezTo>
                        <a:pt x="1788" y="1182"/>
                        <a:pt x="1746" y="1183"/>
                        <a:pt x="1704" y="1183"/>
                      </a:cubicBezTo>
                      <a:cubicBezTo>
                        <a:pt x="1644" y="1183"/>
                        <a:pt x="1584" y="1181"/>
                        <a:pt x="1525" y="1177"/>
                      </a:cubicBezTo>
                      <a:cubicBezTo>
                        <a:pt x="1380" y="1167"/>
                        <a:pt x="1239" y="1142"/>
                        <a:pt x="1095" y="1120"/>
                      </a:cubicBezTo>
                      <a:cubicBezTo>
                        <a:pt x="1057" y="1113"/>
                        <a:pt x="1062" y="1056"/>
                        <a:pt x="1100" y="1056"/>
                      </a:cubicBezTo>
                      <a:lnTo>
                        <a:pt x="1840" y="1068"/>
                      </a:lnTo>
                      <a:cubicBezTo>
                        <a:pt x="1845" y="1033"/>
                        <a:pt x="1855" y="999"/>
                        <a:pt x="1868" y="966"/>
                      </a:cubicBezTo>
                      <a:cubicBezTo>
                        <a:pt x="1780" y="937"/>
                        <a:pt x="1692" y="907"/>
                        <a:pt x="1607" y="870"/>
                      </a:cubicBezTo>
                      <a:cubicBezTo>
                        <a:pt x="1499" y="820"/>
                        <a:pt x="1397" y="763"/>
                        <a:pt x="1298" y="697"/>
                      </a:cubicBezTo>
                      <a:cubicBezTo>
                        <a:pt x="1283" y="691"/>
                        <a:pt x="1278" y="672"/>
                        <a:pt x="1285" y="659"/>
                      </a:cubicBezTo>
                      <a:cubicBezTo>
                        <a:pt x="1291" y="648"/>
                        <a:pt x="1301" y="642"/>
                        <a:pt x="1312" y="642"/>
                      </a:cubicBezTo>
                      <a:cubicBezTo>
                        <a:pt x="1316" y="642"/>
                        <a:pt x="1321" y="643"/>
                        <a:pt x="1325" y="645"/>
                      </a:cubicBezTo>
                      <a:lnTo>
                        <a:pt x="1915" y="872"/>
                      </a:lnTo>
                      <a:cubicBezTo>
                        <a:pt x="1930" y="850"/>
                        <a:pt x="1946" y="830"/>
                        <a:pt x="1962" y="810"/>
                      </a:cubicBezTo>
                      <a:cubicBezTo>
                        <a:pt x="1682" y="555"/>
                        <a:pt x="1270" y="211"/>
                        <a:pt x="936" y="60"/>
                      </a:cubicBezTo>
                      <a:cubicBezTo>
                        <a:pt x="843" y="18"/>
                        <a:pt x="759" y="0"/>
                        <a:pt x="68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2992;p40">
                  <a:extLst>
                    <a:ext uri="{FF2B5EF4-FFF2-40B4-BE49-F238E27FC236}">
                      <a16:creationId xmlns:a16="http://schemas.microsoft.com/office/drawing/2014/main" xmlns="" id="{E8A56029-B9FE-AFE3-1F5D-CFF9847207BC}"/>
                    </a:ext>
                  </a:extLst>
                </p:cNvPr>
                <p:cNvSpPr/>
                <p:nvPr/>
              </p:nvSpPr>
              <p:spPr>
                <a:xfrm>
                  <a:off x="910965" y="3831855"/>
                  <a:ext cx="49529" cy="63641"/>
                </a:xfrm>
                <a:custGeom>
                  <a:avLst/>
                  <a:gdLst/>
                  <a:ahLst/>
                  <a:cxnLst/>
                  <a:rect l="l" t="t" r="r" b="b"/>
                  <a:pathLst>
                    <a:path w="1232" h="1583" extrusionOk="0">
                      <a:moveTo>
                        <a:pt x="845" y="1"/>
                      </a:moveTo>
                      <a:cubicBezTo>
                        <a:pt x="710" y="1"/>
                        <a:pt x="553" y="90"/>
                        <a:pt x="428" y="302"/>
                      </a:cubicBezTo>
                      <a:cubicBezTo>
                        <a:pt x="252" y="603"/>
                        <a:pt x="99" y="1081"/>
                        <a:pt x="0" y="1433"/>
                      </a:cubicBezTo>
                      <a:cubicBezTo>
                        <a:pt x="32" y="1445"/>
                        <a:pt x="62" y="1460"/>
                        <a:pt x="91" y="1478"/>
                      </a:cubicBezTo>
                      <a:lnTo>
                        <a:pt x="448" y="801"/>
                      </a:lnTo>
                      <a:cubicBezTo>
                        <a:pt x="451" y="792"/>
                        <a:pt x="457" y="789"/>
                        <a:pt x="463" y="789"/>
                      </a:cubicBezTo>
                      <a:cubicBezTo>
                        <a:pt x="474" y="789"/>
                        <a:pt x="486" y="800"/>
                        <a:pt x="478" y="814"/>
                      </a:cubicBezTo>
                      <a:lnTo>
                        <a:pt x="161" y="1532"/>
                      </a:lnTo>
                      <a:cubicBezTo>
                        <a:pt x="180" y="1547"/>
                        <a:pt x="197" y="1564"/>
                        <a:pt x="212" y="1582"/>
                      </a:cubicBezTo>
                      <a:cubicBezTo>
                        <a:pt x="487" y="1319"/>
                        <a:pt x="864" y="928"/>
                        <a:pt x="1044" y="601"/>
                      </a:cubicBezTo>
                      <a:cubicBezTo>
                        <a:pt x="1232" y="257"/>
                        <a:pt x="1072" y="1"/>
                        <a:pt x="84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2993;p40">
                  <a:extLst>
                    <a:ext uri="{FF2B5EF4-FFF2-40B4-BE49-F238E27FC236}">
                      <a16:creationId xmlns:a16="http://schemas.microsoft.com/office/drawing/2014/main" xmlns="" id="{7EF9EED1-A215-30E7-113A-A4A5A0CA9317}"/>
                    </a:ext>
                  </a:extLst>
                </p:cNvPr>
                <p:cNvSpPr/>
                <p:nvPr/>
              </p:nvSpPr>
              <p:spPr>
                <a:xfrm>
                  <a:off x="920131" y="3861685"/>
                  <a:ext cx="68907" cy="44384"/>
                </a:xfrm>
                <a:custGeom>
                  <a:avLst/>
                  <a:gdLst/>
                  <a:ahLst/>
                  <a:cxnLst/>
                  <a:rect l="l" t="t" r="r" b="b"/>
                  <a:pathLst>
                    <a:path w="1714" h="1104" extrusionOk="0">
                      <a:moveTo>
                        <a:pt x="1235" y="0"/>
                      </a:moveTo>
                      <a:cubicBezTo>
                        <a:pt x="1140" y="0"/>
                        <a:pt x="1029" y="30"/>
                        <a:pt x="908" y="100"/>
                      </a:cubicBezTo>
                      <a:cubicBezTo>
                        <a:pt x="614" y="272"/>
                        <a:pt x="255" y="605"/>
                        <a:pt x="1" y="860"/>
                      </a:cubicBezTo>
                      <a:cubicBezTo>
                        <a:pt x="21" y="885"/>
                        <a:pt x="37" y="912"/>
                        <a:pt x="53" y="939"/>
                      </a:cubicBezTo>
                      <a:cubicBezTo>
                        <a:pt x="110" y="895"/>
                        <a:pt x="168" y="852"/>
                        <a:pt x="232" y="815"/>
                      </a:cubicBezTo>
                      <a:cubicBezTo>
                        <a:pt x="351" y="741"/>
                        <a:pt x="480" y="689"/>
                        <a:pt x="604" y="622"/>
                      </a:cubicBezTo>
                      <a:cubicBezTo>
                        <a:pt x="611" y="617"/>
                        <a:pt x="618" y="615"/>
                        <a:pt x="625" y="615"/>
                      </a:cubicBezTo>
                      <a:cubicBezTo>
                        <a:pt x="657" y="615"/>
                        <a:pt x="680" y="661"/>
                        <a:pt x="646" y="684"/>
                      </a:cubicBezTo>
                      <a:cubicBezTo>
                        <a:pt x="537" y="775"/>
                        <a:pt x="437" y="874"/>
                        <a:pt x="318" y="951"/>
                      </a:cubicBezTo>
                      <a:cubicBezTo>
                        <a:pt x="247" y="994"/>
                        <a:pt x="175" y="1031"/>
                        <a:pt x="100" y="1063"/>
                      </a:cubicBezTo>
                      <a:cubicBezTo>
                        <a:pt x="103" y="1077"/>
                        <a:pt x="106" y="1090"/>
                        <a:pt x="108" y="1103"/>
                      </a:cubicBezTo>
                      <a:cubicBezTo>
                        <a:pt x="475" y="1013"/>
                        <a:pt x="988" y="862"/>
                        <a:pt x="1300" y="667"/>
                      </a:cubicBezTo>
                      <a:cubicBezTo>
                        <a:pt x="1714" y="410"/>
                        <a:pt x="1586" y="0"/>
                        <a:pt x="123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2994;p40">
                  <a:extLst>
                    <a:ext uri="{FF2B5EF4-FFF2-40B4-BE49-F238E27FC236}">
                      <a16:creationId xmlns:a16="http://schemas.microsoft.com/office/drawing/2014/main" xmlns="" id="{44E1BD54-08AE-755A-A317-AE5758C03885}"/>
                    </a:ext>
                  </a:extLst>
                </p:cNvPr>
                <p:cNvSpPr/>
                <p:nvPr/>
              </p:nvSpPr>
              <p:spPr>
                <a:xfrm>
                  <a:off x="909960" y="3926452"/>
                  <a:ext cx="50575" cy="65972"/>
                </a:xfrm>
                <a:custGeom>
                  <a:avLst/>
                  <a:gdLst/>
                  <a:ahLst/>
                  <a:cxnLst/>
                  <a:rect l="l" t="t" r="r" b="b"/>
                  <a:pathLst>
                    <a:path w="1258" h="1641" extrusionOk="0">
                      <a:moveTo>
                        <a:pt x="185" y="1"/>
                      </a:moveTo>
                      <a:cubicBezTo>
                        <a:pt x="181" y="4"/>
                        <a:pt x="178" y="7"/>
                        <a:pt x="175" y="9"/>
                      </a:cubicBezTo>
                      <a:cubicBezTo>
                        <a:pt x="232" y="76"/>
                        <a:pt x="285" y="145"/>
                        <a:pt x="334" y="217"/>
                      </a:cubicBezTo>
                      <a:cubicBezTo>
                        <a:pt x="420" y="344"/>
                        <a:pt x="482" y="484"/>
                        <a:pt x="554" y="620"/>
                      </a:cubicBezTo>
                      <a:cubicBezTo>
                        <a:pt x="560" y="628"/>
                        <a:pt x="559" y="641"/>
                        <a:pt x="549" y="646"/>
                      </a:cubicBezTo>
                      <a:cubicBezTo>
                        <a:pt x="546" y="649"/>
                        <a:pt x="542" y="650"/>
                        <a:pt x="538" y="650"/>
                      </a:cubicBezTo>
                      <a:cubicBezTo>
                        <a:pt x="532" y="650"/>
                        <a:pt x="525" y="647"/>
                        <a:pt x="522" y="641"/>
                      </a:cubicBezTo>
                      <a:cubicBezTo>
                        <a:pt x="441" y="549"/>
                        <a:pt x="354" y="464"/>
                        <a:pt x="279" y="366"/>
                      </a:cubicBezTo>
                      <a:cubicBezTo>
                        <a:pt x="207" y="272"/>
                        <a:pt x="145" y="172"/>
                        <a:pt x="79" y="74"/>
                      </a:cubicBezTo>
                      <a:cubicBezTo>
                        <a:pt x="54" y="88"/>
                        <a:pt x="27" y="98"/>
                        <a:pt x="0" y="108"/>
                      </a:cubicBezTo>
                      <a:cubicBezTo>
                        <a:pt x="98" y="479"/>
                        <a:pt x="270" y="1052"/>
                        <a:pt x="485" y="1388"/>
                      </a:cubicBezTo>
                      <a:cubicBezTo>
                        <a:pt x="598" y="1565"/>
                        <a:pt x="736" y="1640"/>
                        <a:pt x="856" y="1640"/>
                      </a:cubicBezTo>
                      <a:cubicBezTo>
                        <a:pt x="1092" y="1640"/>
                        <a:pt x="1258" y="1350"/>
                        <a:pt x="1030" y="973"/>
                      </a:cubicBezTo>
                      <a:cubicBezTo>
                        <a:pt x="837" y="651"/>
                        <a:pt x="448" y="252"/>
                        <a:pt x="18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2995;p40">
                  <a:extLst>
                    <a:ext uri="{FF2B5EF4-FFF2-40B4-BE49-F238E27FC236}">
                      <a16:creationId xmlns:a16="http://schemas.microsoft.com/office/drawing/2014/main" xmlns="" id="{67421E2E-2949-1F55-7FC6-2B1237FF1A23}"/>
                    </a:ext>
                  </a:extLst>
                </p:cNvPr>
                <p:cNvSpPr/>
                <p:nvPr/>
              </p:nvSpPr>
              <p:spPr>
                <a:xfrm>
                  <a:off x="889819" y="3821443"/>
                  <a:ext cx="27941" cy="67420"/>
                </a:xfrm>
                <a:custGeom>
                  <a:avLst/>
                  <a:gdLst/>
                  <a:ahLst/>
                  <a:cxnLst/>
                  <a:rect l="l" t="t" r="r" b="b"/>
                  <a:pathLst>
                    <a:path w="695" h="1677" extrusionOk="0">
                      <a:moveTo>
                        <a:pt x="350" y="1"/>
                      </a:moveTo>
                      <a:cubicBezTo>
                        <a:pt x="177" y="1"/>
                        <a:pt x="1" y="175"/>
                        <a:pt x="3" y="521"/>
                      </a:cubicBezTo>
                      <a:cubicBezTo>
                        <a:pt x="6" y="857"/>
                        <a:pt x="110" y="1323"/>
                        <a:pt x="203" y="1672"/>
                      </a:cubicBezTo>
                      <a:cubicBezTo>
                        <a:pt x="246" y="1660"/>
                        <a:pt x="290" y="1655"/>
                        <a:pt x="335" y="1655"/>
                      </a:cubicBezTo>
                      <a:lnTo>
                        <a:pt x="355" y="1655"/>
                      </a:lnTo>
                      <a:cubicBezTo>
                        <a:pt x="335" y="1491"/>
                        <a:pt x="323" y="1326"/>
                        <a:pt x="322" y="1160"/>
                      </a:cubicBezTo>
                      <a:cubicBezTo>
                        <a:pt x="322" y="1056"/>
                        <a:pt x="339" y="952"/>
                        <a:pt x="350" y="848"/>
                      </a:cubicBezTo>
                      <a:cubicBezTo>
                        <a:pt x="351" y="840"/>
                        <a:pt x="357" y="836"/>
                        <a:pt x="364" y="836"/>
                      </a:cubicBezTo>
                      <a:cubicBezTo>
                        <a:pt x="370" y="836"/>
                        <a:pt x="377" y="840"/>
                        <a:pt x="379" y="848"/>
                      </a:cubicBezTo>
                      <a:cubicBezTo>
                        <a:pt x="392" y="952"/>
                        <a:pt x="414" y="1053"/>
                        <a:pt x="422" y="1158"/>
                      </a:cubicBezTo>
                      <a:cubicBezTo>
                        <a:pt x="436" y="1326"/>
                        <a:pt x="434" y="1496"/>
                        <a:pt x="431" y="1663"/>
                      </a:cubicBezTo>
                      <a:cubicBezTo>
                        <a:pt x="449" y="1667"/>
                        <a:pt x="468" y="1672"/>
                        <a:pt x="485" y="1677"/>
                      </a:cubicBezTo>
                      <a:cubicBezTo>
                        <a:pt x="583" y="1311"/>
                        <a:pt x="694" y="808"/>
                        <a:pt x="681" y="451"/>
                      </a:cubicBezTo>
                      <a:cubicBezTo>
                        <a:pt x="669" y="150"/>
                        <a:pt x="511" y="1"/>
                        <a:pt x="35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2996;p40">
                  <a:extLst>
                    <a:ext uri="{FF2B5EF4-FFF2-40B4-BE49-F238E27FC236}">
                      <a16:creationId xmlns:a16="http://schemas.microsoft.com/office/drawing/2014/main" xmlns="" id="{6EECFEC0-2E24-5F56-1B75-EF8DA27FCF90}"/>
                    </a:ext>
                  </a:extLst>
                </p:cNvPr>
                <p:cNvSpPr/>
                <p:nvPr/>
              </p:nvSpPr>
              <p:spPr>
                <a:xfrm>
                  <a:off x="918724" y="3898189"/>
                  <a:ext cx="80365" cy="64244"/>
                </a:xfrm>
                <a:custGeom>
                  <a:avLst/>
                  <a:gdLst/>
                  <a:ahLst/>
                  <a:cxnLst/>
                  <a:rect l="l" t="t" r="r" b="b"/>
                  <a:pathLst>
                    <a:path w="1999" h="1598" extrusionOk="0">
                      <a:moveTo>
                        <a:pt x="1328" y="1"/>
                      </a:moveTo>
                      <a:cubicBezTo>
                        <a:pt x="1325" y="1"/>
                        <a:pt x="1322" y="1"/>
                        <a:pt x="1319" y="1"/>
                      </a:cubicBezTo>
                      <a:cubicBezTo>
                        <a:pt x="975" y="3"/>
                        <a:pt x="493" y="118"/>
                        <a:pt x="148" y="214"/>
                      </a:cubicBezTo>
                      <a:cubicBezTo>
                        <a:pt x="151" y="239"/>
                        <a:pt x="153" y="266"/>
                        <a:pt x="153" y="291"/>
                      </a:cubicBezTo>
                      <a:cubicBezTo>
                        <a:pt x="153" y="298"/>
                        <a:pt x="151" y="301"/>
                        <a:pt x="151" y="306"/>
                      </a:cubicBezTo>
                      <a:cubicBezTo>
                        <a:pt x="200" y="298"/>
                        <a:pt x="249" y="289"/>
                        <a:pt x="299" y="286"/>
                      </a:cubicBezTo>
                      <a:cubicBezTo>
                        <a:pt x="360" y="281"/>
                        <a:pt x="423" y="279"/>
                        <a:pt x="485" y="279"/>
                      </a:cubicBezTo>
                      <a:cubicBezTo>
                        <a:pt x="534" y="279"/>
                        <a:pt x="583" y="280"/>
                        <a:pt x="631" y="283"/>
                      </a:cubicBezTo>
                      <a:cubicBezTo>
                        <a:pt x="646" y="283"/>
                        <a:pt x="659" y="296"/>
                        <a:pt x="661" y="311"/>
                      </a:cubicBezTo>
                      <a:cubicBezTo>
                        <a:pt x="661" y="328"/>
                        <a:pt x="649" y="341"/>
                        <a:pt x="633" y="341"/>
                      </a:cubicBezTo>
                      <a:lnTo>
                        <a:pt x="138" y="413"/>
                      </a:lnTo>
                      <a:cubicBezTo>
                        <a:pt x="135" y="430"/>
                        <a:pt x="129" y="447"/>
                        <a:pt x="124" y="465"/>
                      </a:cubicBezTo>
                      <a:cubicBezTo>
                        <a:pt x="217" y="506"/>
                        <a:pt x="309" y="553"/>
                        <a:pt x="396" y="603"/>
                      </a:cubicBezTo>
                      <a:cubicBezTo>
                        <a:pt x="497" y="662"/>
                        <a:pt x="586" y="736"/>
                        <a:pt x="683" y="803"/>
                      </a:cubicBezTo>
                      <a:cubicBezTo>
                        <a:pt x="703" y="810"/>
                        <a:pt x="689" y="846"/>
                        <a:pt x="670" y="846"/>
                      </a:cubicBezTo>
                      <a:cubicBezTo>
                        <a:pt x="667" y="846"/>
                        <a:pt x="664" y="845"/>
                        <a:pt x="661" y="843"/>
                      </a:cubicBezTo>
                      <a:cubicBezTo>
                        <a:pt x="552" y="801"/>
                        <a:pt x="441" y="766"/>
                        <a:pt x="337" y="715"/>
                      </a:cubicBezTo>
                      <a:cubicBezTo>
                        <a:pt x="249" y="672"/>
                        <a:pt x="163" y="621"/>
                        <a:pt x="77" y="569"/>
                      </a:cubicBezTo>
                      <a:cubicBezTo>
                        <a:pt x="56" y="608"/>
                        <a:pt x="31" y="642"/>
                        <a:pt x="0" y="673"/>
                      </a:cubicBezTo>
                      <a:cubicBezTo>
                        <a:pt x="265" y="949"/>
                        <a:pt x="676" y="1341"/>
                        <a:pt x="1013" y="1520"/>
                      </a:cubicBezTo>
                      <a:cubicBezTo>
                        <a:pt x="1115" y="1574"/>
                        <a:pt x="1208" y="1598"/>
                        <a:pt x="1289" y="1598"/>
                      </a:cubicBezTo>
                      <a:cubicBezTo>
                        <a:pt x="1642" y="1598"/>
                        <a:pt x="1757" y="1153"/>
                        <a:pt x="1290" y="888"/>
                      </a:cubicBezTo>
                      <a:cubicBezTo>
                        <a:pt x="1062" y="757"/>
                        <a:pt x="730" y="642"/>
                        <a:pt x="431" y="554"/>
                      </a:cubicBezTo>
                      <a:lnTo>
                        <a:pt x="431" y="554"/>
                      </a:lnTo>
                      <a:cubicBezTo>
                        <a:pt x="727" y="628"/>
                        <a:pt x="1064" y="691"/>
                        <a:pt x="1331" y="691"/>
                      </a:cubicBezTo>
                      <a:cubicBezTo>
                        <a:pt x="1350" y="691"/>
                        <a:pt x="1369" y="691"/>
                        <a:pt x="1387" y="690"/>
                      </a:cubicBezTo>
                      <a:cubicBezTo>
                        <a:pt x="1998" y="667"/>
                        <a:pt x="1975" y="1"/>
                        <a:pt x="1328"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2997;p40">
                  <a:extLst>
                    <a:ext uri="{FF2B5EF4-FFF2-40B4-BE49-F238E27FC236}">
                      <a16:creationId xmlns:a16="http://schemas.microsoft.com/office/drawing/2014/main" xmlns="" id="{820298D2-5CA6-59F9-C551-C76544530126}"/>
                    </a:ext>
                  </a:extLst>
                </p:cNvPr>
                <p:cNvSpPr/>
                <p:nvPr/>
              </p:nvSpPr>
              <p:spPr>
                <a:xfrm>
                  <a:off x="848973" y="3925728"/>
                  <a:ext cx="49208" cy="61952"/>
                </a:xfrm>
                <a:custGeom>
                  <a:avLst/>
                  <a:gdLst/>
                  <a:ahLst/>
                  <a:cxnLst/>
                  <a:rect l="l" t="t" r="r" b="b"/>
                  <a:pathLst>
                    <a:path w="1224" h="1541" extrusionOk="0">
                      <a:moveTo>
                        <a:pt x="979" y="0"/>
                      </a:moveTo>
                      <a:cubicBezTo>
                        <a:pt x="707" y="262"/>
                        <a:pt x="360" y="629"/>
                        <a:pt x="189" y="941"/>
                      </a:cubicBezTo>
                      <a:cubicBezTo>
                        <a:pt x="1" y="1284"/>
                        <a:pt x="161" y="1540"/>
                        <a:pt x="388" y="1540"/>
                      </a:cubicBezTo>
                      <a:cubicBezTo>
                        <a:pt x="522" y="1540"/>
                        <a:pt x="680" y="1452"/>
                        <a:pt x="804" y="1240"/>
                      </a:cubicBezTo>
                      <a:cubicBezTo>
                        <a:pt x="976" y="948"/>
                        <a:pt x="1126" y="487"/>
                        <a:pt x="1224" y="138"/>
                      </a:cubicBezTo>
                      <a:cubicBezTo>
                        <a:pt x="1197" y="131"/>
                        <a:pt x="1170" y="123"/>
                        <a:pt x="1145" y="113"/>
                      </a:cubicBezTo>
                      <a:lnTo>
                        <a:pt x="650" y="820"/>
                      </a:lnTo>
                      <a:cubicBezTo>
                        <a:pt x="646" y="826"/>
                        <a:pt x="640" y="829"/>
                        <a:pt x="633" y="829"/>
                      </a:cubicBezTo>
                      <a:cubicBezTo>
                        <a:pt x="630" y="829"/>
                        <a:pt x="626" y="828"/>
                        <a:pt x="623" y="825"/>
                      </a:cubicBezTo>
                      <a:cubicBezTo>
                        <a:pt x="615" y="820"/>
                        <a:pt x="612" y="809"/>
                        <a:pt x="617" y="799"/>
                      </a:cubicBezTo>
                      <a:lnTo>
                        <a:pt x="1069" y="72"/>
                      </a:lnTo>
                      <a:cubicBezTo>
                        <a:pt x="1036" y="52"/>
                        <a:pt x="1006" y="27"/>
                        <a:pt x="979"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998;p40">
                  <a:extLst>
                    <a:ext uri="{FF2B5EF4-FFF2-40B4-BE49-F238E27FC236}">
                      <a16:creationId xmlns:a16="http://schemas.microsoft.com/office/drawing/2014/main" xmlns="" id="{AA4B817A-4A2C-0C5D-68FB-96AADE66624C}"/>
                    </a:ext>
                  </a:extLst>
                </p:cNvPr>
                <p:cNvSpPr/>
                <p:nvPr/>
              </p:nvSpPr>
              <p:spPr>
                <a:xfrm>
                  <a:off x="819022" y="3915999"/>
                  <a:ext cx="68987" cy="44183"/>
                </a:xfrm>
                <a:custGeom>
                  <a:avLst/>
                  <a:gdLst/>
                  <a:ahLst/>
                  <a:cxnLst/>
                  <a:rect l="l" t="t" r="r" b="b"/>
                  <a:pathLst>
                    <a:path w="1716" h="1099" extrusionOk="0">
                      <a:moveTo>
                        <a:pt x="1580" y="1"/>
                      </a:moveTo>
                      <a:cubicBezTo>
                        <a:pt x="1216" y="93"/>
                        <a:pt x="719" y="242"/>
                        <a:pt x="414" y="432"/>
                      </a:cubicBezTo>
                      <a:cubicBezTo>
                        <a:pt x="0" y="689"/>
                        <a:pt x="128" y="1099"/>
                        <a:pt x="480" y="1099"/>
                      </a:cubicBezTo>
                      <a:cubicBezTo>
                        <a:pt x="574" y="1099"/>
                        <a:pt x="685" y="1069"/>
                        <a:pt x="806" y="999"/>
                      </a:cubicBezTo>
                      <a:cubicBezTo>
                        <a:pt x="1100" y="826"/>
                        <a:pt x="1461" y="492"/>
                        <a:pt x="1715" y="235"/>
                      </a:cubicBezTo>
                      <a:cubicBezTo>
                        <a:pt x="1700" y="220"/>
                        <a:pt x="1685" y="204"/>
                        <a:pt x="1672" y="185"/>
                      </a:cubicBezTo>
                      <a:lnTo>
                        <a:pt x="899" y="662"/>
                      </a:lnTo>
                      <a:cubicBezTo>
                        <a:pt x="891" y="666"/>
                        <a:pt x="884" y="668"/>
                        <a:pt x="877" y="668"/>
                      </a:cubicBezTo>
                      <a:cubicBezTo>
                        <a:pt x="845" y="668"/>
                        <a:pt x="822" y="627"/>
                        <a:pt x="848" y="599"/>
                      </a:cubicBezTo>
                      <a:cubicBezTo>
                        <a:pt x="994" y="470"/>
                        <a:pt x="1154" y="356"/>
                        <a:pt x="1320" y="256"/>
                      </a:cubicBezTo>
                      <a:cubicBezTo>
                        <a:pt x="1417" y="199"/>
                        <a:pt x="1518" y="148"/>
                        <a:pt x="1617" y="98"/>
                      </a:cubicBezTo>
                      <a:cubicBezTo>
                        <a:pt x="1601" y="66"/>
                        <a:pt x="1588" y="34"/>
                        <a:pt x="158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999;p40">
                  <a:extLst>
                    <a:ext uri="{FF2B5EF4-FFF2-40B4-BE49-F238E27FC236}">
                      <a16:creationId xmlns:a16="http://schemas.microsoft.com/office/drawing/2014/main" xmlns="" id="{F7976F3E-B20B-EA1A-A8BA-B7CABC299326}"/>
                    </a:ext>
                  </a:extLst>
                </p:cNvPr>
                <p:cNvSpPr/>
                <p:nvPr/>
              </p:nvSpPr>
              <p:spPr>
                <a:xfrm>
                  <a:off x="848410" y="3833544"/>
                  <a:ext cx="48886" cy="61751"/>
                </a:xfrm>
                <a:custGeom>
                  <a:avLst/>
                  <a:gdLst/>
                  <a:ahLst/>
                  <a:cxnLst/>
                  <a:rect l="l" t="t" r="r" b="b"/>
                  <a:pathLst>
                    <a:path w="1216" h="1536" extrusionOk="0">
                      <a:moveTo>
                        <a:pt x="402" y="0"/>
                      </a:moveTo>
                      <a:cubicBezTo>
                        <a:pt x="166" y="0"/>
                        <a:pt x="0" y="290"/>
                        <a:pt x="228" y="668"/>
                      </a:cubicBezTo>
                      <a:cubicBezTo>
                        <a:pt x="396" y="948"/>
                        <a:pt x="713" y="1287"/>
                        <a:pt x="966" y="1535"/>
                      </a:cubicBezTo>
                      <a:cubicBezTo>
                        <a:pt x="981" y="1518"/>
                        <a:pt x="998" y="1502"/>
                        <a:pt x="1015" y="1486"/>
                      </a:cubicBezTo>
                      <a:cubicBezTo>
                        <a:pt x="993" y="1458"/>
                        <a:pt x="973" y="1431"/>
                        <a:pt x="954" y="1403"/>
                      </a:cubicBezTo>
                      <a:cubicBezTo>
                        <a:pt x="829" y="1206"/>
                        <a:pt x="740" y="993"/>
                        <a:pt x="636" y="785"/>
                      </a:cubicBezTo>
                      <a:cubicBezTo>
                        <a:pt x="628" y="772"/>
                        <a:pt x="638" y="759"/>
                        <a:pt x="650" y="759"/>
                      </a:cubicBezTo>
                      <a:cubicBezTo>
                        <a:pt x="655" y="759"/>
                        <a:pt x="660" y="762"/>
                        <a:pt x="664" y="769"/>
                      </a:cubicBezTo>
                      <a:lnTo>
                        <a:pt x="1104" y="1423"/>
                      </a:lnTo>
                      <a:cubicBezTo>
                        <a:pt x="1139" y="1403"/>
                        <a:pt x="1176" y="1387"/>
                        <a:pt x="1216" y="1376"/>
                      </a:cubicBezTo>
                      <a:cubicBezTo>
                        <a:pt x="1114" y="1013"/>
                        <a:pt x="959" y="544"/>
                        <a:pt x="773" y="252"/>
                      </a:cubicBezTo>
                      <a:cubicBezTo>
                        <a:pt x="660" y="75"/>
                        <a:pt x="522" y="0"/>
                        <a:pt x="402"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1" name="Google Shape;3000;p40">
                <a:extLst>
                  <a:ext uri="{FF2B5EF4-FFF2-40B4-BE49-F238E27FC236}">
                    <a16:creationId xmlns:a16="http://schemas.microsoft.com/office/drawing/2014/main" xmlns="" id="{11D6333A-2140-BB05-0AE5-6AD442EE0248}"/>
                  </a:ext>
                </a:extLst>
              </p:cNvPr>
              <p:cNvGrpSpPr/>
              <p:nvPr/>
            </p:nvGrpSpPr>
            <p:grpSpPr>
              <a:xfrm>
                <a:off x="850541" y="3855012"/>
                <a:ext cx="96928" cy="104044"/>
                <a:chOff x="850541" y="3855012"/>
                <a:chExt cx="96928" cy="104044"/>
              </a:xfrm>
            </p:grpSpPr>
            <p:sp>
              <p:nvSpPr>
                <p:cNvPr id="393" name="Google Shape;3001;p40">
                  <a:extLst>
                    <a:ext uri="{FF2B5EF4-FFF2-40B4-BE49-F238E27FC236}">
                      <a16:creationId xmlns:a16="http://schemas.microsoft.com/office/drawing/2014/main" xmlns="" id="{B3B38B58-D65B-CB65-CB21-C30B3E01C620}"/>
                    </a:ext>
                  </a:extLst>
                </p:cNvPr>
                <p:cNvSpPr/>
                <p:nvPr/>
              </p:nvSpPr>
              <p:spPr>
                <a:xfrm>
                  <a:off x="914664" y="3863615"/>
                  <a:ext cx="15679" cy="29830"/>
                </a:xfrm>
                <a:custGeom>
                  <a:avLst/>
                  <a:gdLst/>
                  <a:ahLst/>
                  <a:cxnLst/>
                  <a:rect l="l" t="t" r="r" b="b"/>
                  <a:pathLst>
                    <a:path w="390" h="742" extrusionOk="0">
                      <a:moveTo>
                        <a:pt x="371" y="1"/>
                      </a:moveTo>
                      <a:cubicBezTo>
                        <a:pt x="365" y="1"/>
                        <a:pt x="359" y="4"/>
                        <a:pt x="356" y="11"/>
                      </a:cubicBezTo>
                      <a:lnTo>
                        <a:pt x="1" y="688"/>
                      </a:lnTo>
                      <a:cubicBezTo>
                        <a:pt x="24" y="703"/>
                        <a:pt x="48" y="722"/>
                        <a:pt x="69" y="742"/>
                      </a:cubicBezTo>
                      <a:lnTo>
                        <a:pt x="386" y="24"/>
                      </a:lnTo>
                      <a:cubicBezTo>
                        <a:pt x="390" y="16"/>
                        <a:pt x="386" y="5"/>
                        <a:pt x="378" y="2"/>
                      </a:cubicBezTo>
                      <a:cubicBezTo>
                        <a:pt x="376" y="1"/>
                        <a:pt x="374"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002;p40">
                  <a:extLst>
                    <a:ext uri="{FF2B5EF4-FFF2-40B4-BE49-F238E27FC236}">
                      <a16:creationId xmlns:a16="http://schemas.microsoft.com/office/drawing/2014/main" xmlns="" id="{6BF33701-A798-2C92-8EAD-EFE6C0230DE7}"/>
                    </a:ext>
                  </a:extLst>
                </p:cNvPr>
                <p:cNvSpPr/>
                <p:nvPr/>
              </p:nvSpPr>
              <p:spPr>
                <a:xfrm>
                  <a:off x="902683" y="3855012"/>
                  <a:ext cx="4623" cy="33328"/>
                </a:xfrm>
                <a:custGeom>
                  <a:avLst/>
                  <a:gdLst/>
                  <a:ahLst/>
                  <a:cxnLst/>
                  <a:rect l="l" t="t" r="r" b="b"/>
                  <a:pathLst>
                    <a:path w="115" h="829" extrusionOk="0">
                      <a:moveTo>
                        <a:pt x="43" y="1"/>
                      </a:moveTo>
                      <a:cubicBezTo>
                        <a:pt x="36" y="1"/>
                        <a:pt x="29" y="5"/>
                        <a:pt x="29" y="13"/>
                      </a:cubicBezTo>
                      <a:cubicBezTo>
                        <a:pt x="19" y="117"/>
                        <a:pt x="2" y="221"/>
                        <a:pt x="0" y="327"/>
                      </a:cubicBezTo>
                      <a:cubicBezTo>
                        <a:pt x="3" y="491"/>
                        <a:pt x="14" y="656"/>
                        <a:pt x="34" y="820"/>
                      </a:cubicBezTo>
                      <a:cubicBezTo>
                        <a:pt x="59" y="822"/>
                        <a:pt x="86" y="825"/>
                        <a:pt x="111" y="828"/>
                      </a:cubicBezTo>
                      <a:cubicBezTo>
                        <a:pt x="113" y="659"/>
                        <a:pt x="114" y="491"/>
                        <a:pt x="102" y="323"/>
                      </a:cubicBezTo>
                      <a:cubicBezTo>
                        <a:pt x="94" y="218"/>
                        <a:pt x="71" y="117"/>
                        <a:pt x="57" y="13"/>
                      </a:cubicBezTo>
                      <a:cubicBezTo>
                        <a:pt x="56" y="5"/>
                        <a:pt x="50" y="1"/>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003;p40">
                  <a:extLst>
                    <a:ext uri="{FF2B5EF4-FFF2-40B4-BE49-F238E27FC236}">
                      <a16:creationId xmlns:a16="http://schemas.microsoft.com/office/drawing/2014/main" xmlns="" id="{B6548E1A-4DAE-F4A6-4E80-5389C1F885E8}"/>
                    </a:ext>
                  </a:extLst>
                </p:cNvPr>
                <p:cNvSpPr/>
                <p:nvPr/>
              </p:nvSpPr>
              <p:spPr>
                <a:xfrm>
                  <a:off x="904010" y="3931437"/>
                  <a:ext cx="4141" cy="25408"/>
                </a:xfrm>
                <a:custGeom>
                  <a:avLst/>
                  <a:gdLst/>
                  <a:ahLst/>
                  <a:cxnLst/>
                  <a:rect l="l" t="t" r="r" b="b"/>
                  <a:pathLst>
                    <a:path w="103" h="632" extrusionOk="0">
                      <a:moveTo>
                        <a:pt x="85" y="1"/>
                      </a:moveTo>
                      <a:cubicBezTo>
                        <a:pt x="56" y="6"/>
                        <a:pt x="28" y="9"/>
                        <a:pt x="1" y="11"/>
                      </a:cubicBezTo>
                      <a:lnTo>
                        <a:pt x="34" y="600"/>
                      </a:lnTo>
                      <a:cubicBezTo>
                        <a:pt x="34" y="617"/>
                        <a:pt x="49" y="632"/>
                        <a:pt x="67" y="632"/>
                      </a:cubicBezTo>
                      <a:cubicBezTo>
                        <a:pt x="68" y="632"/>
                        <a:pt x="69" y="632"/>
                        <a:pt x="69" y="631"/>
                      </a:cubicBezTo>
                      <a:cubicBezTo>
                        <a:pt x="88" y="631"/>
                        <a:pt x="103" y="616"/>
                        <a:pt x="101" y="596"/>
                      </a:cubicBezTo>
                      <a:lnTo>
                        <a:pt x="8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004;p40">
                  <a:extLst>
                    <a:ext uri="{FF2B5EF4-FFF2-40B4-BE49-F238E27FC236}">
                      <a16:creationId xmlns:a16="http://schemas.microsoft.com/office/drawing/2014/main" xmlns="" id="{52ECE9F0-D929-32FB-D26D-7F6BF7C7C4C5}"/>
                    </a:ext>
                  </a:extLst>
                </p:cNvPr>
                <p:cNvSpPr/>
                <p:nvPr/>
              </p:nvSpPr>
              <p:spPr>
                <a:xfrm>
                  <a:off x="913136" y="3926854"/>
                  <a:ext cx="19378" cy="25770"/>
                </a:xfrm>
                <a:custGeom>
                  <a:avLst/>
                  <a:gdLst/>
                  <a:ahLst/>
                  <a:cxnLst/>
                  <a:rect l="l" t="t" r="r" b="b"/>
                  <a:pathLst>
                    <a:path w="482" h="641" extrusionOk="0">
                      <a:moveTo>
                        <a:pt x="96" y="1"/>
                      </a:moveTo>
                      <a:cubicBezTo>
                        <a:pt x="67" y="26"/>
                        <a:pt x="35" y="46"/>
                        <a:pt x="0" y="64"/>
                      </a:cubicBezTo>
                      <a:cubicBezTo>
                        <a:pt x="66" y="163"/>
                        <a:pt x="128" y="262"/>
                        <a:pt x="200" y="356"/>
                      </a:cubicBezTo>
                      <a:cubicBezTo>
                        <a:pt x="275" y="454"/>
                        <a:pt x="362" y="539"/>
                        <a:pt x="443" y="633"/>
                      </a:cubicBezTo>
                      <a:cubicBezTo>
                        <a:pt x="446" y="638"/>
                        <a:pt x="452" y="641"/>
                        <a:pt x="459" y="641"/>
                      </a:cubicBezTo>
                      <a:cubicBezTo>
                        <a:pt x="463" y="641"/>
                        <a:pt x="467" y="640"/>
                        <a:pt x="470" y="638"/>
                      </a:cubicBezTo>
                      <a:cubicBezTo>
                        <a:pt x="480" y="631"/>
                        <a:pt x="481" y="620"/>
                        <a:pt x="475" y="610"/>
                      </a:cubicBezTo>
                      <a:cubicBezTo>
                        <a:pt x="403" y="475"/>
                        <a:pt x="341" y="336"/>
                        <a:pt x="255" y="207"/>
                      </a:cubicBezTo>
                      <a:cubicBezTo>
                        <a:pt x="206" y="135"/>
                        <a:pt x="153" y="66"/>
                        <a:pt x="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005;p40">
                  <a:extLst>
                    <a:ext uri="{FF2B5EF4-FFF2-40B4-BE49-F238E27FC236}">
                      <a16:creationId xmlns:a16="http://schemas.microsoft.com/office/drawing/2014/main" xmlns="" id="{A95E7A9D-05F1-534C-B6D0-3FE1A6D63703}"/>
                    </a:ext>
                  </a:extLst>
                </p:cNvPr>
                <p:cNvSpPr/>
                <p:nvPr/>
              </p:nvSpPr>
              <p:spPr>
                <a:xfrm>
                  <a:off x="921739" y="3916883"/>
                  <a:ext cx="25207" cy="15317"/>
                </a:xfrm>
                <a:custGeom>
                  <a:avLst/>
                  <a:gdLst/>
                  <a:ahLst/>
                  <a:cxnLst/>
                  <a:rect l="l" t="t" r="r" b="b"/>
                  <a:pathLst>
                    <a:path w="627" h="381" extrusionOk="0">
                      <a:moveTo>
                        <a:pt x="48" y="0"/>
                      </a:moveTo>
                      <a:cubicBezTo>
                        <a:pt x="36" y="36"/>
                        <a:pt x="19" y="71"/>
                        <a:pt x="1" y="104"/>
                      </a:cubicBezTo>
                      <a:cubicBezTo>
                        <a:pt x="85" y="155"/>
                        <a:pt x="170" y="205"/>
                        <a:pt x="259" y="249"/>
                      </a:cubicBezTo>
                      <a:cubicBezTo>
                        <a:pt x="366" y="301"/>
                        <a:pt x="475" y="336"/>
                        <a:pt x="584" y="378"/>
                      </a:cubicBezTo>
                      <a:cubicBezTo>
                        <a:pt x="587" y="380"/>
                        <a:pt x="590" y="381"/>
                        <a:pt x="593" y="381"/>
                      </a:cubicBezTo>
                      <a:cubicBezTo>
                        <a:pt x="612" y="381"/>
                        <a:pt x="627" y="345"/>
                        <a:pt x="606" y="338"/>
                      </a:cubicBezTo>
                      <a:cubicBezTo>
                        <a:pt x="511" y="271"/>
                        <a:pt x="420" y="198"/>
                        <a:pt x="321" y="138"/>
                      </a:cubicBezTo>
                      <a:cubicBezTo>
                        <a:pt x="232" y="88"/>
                        <a:pt x="142" y="41"/>
                        <a:pt x="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006;p40">
                  <a:extLst>
                    <a:ext uri="{FF2B5EF4-FFF2-40B4-BE49-F238E27FC236}">
                      <a16:creationId xmlns:a16="http://schemas.microsoft.com/office/drawing/2014/main" xmlns="" id="{3AD39893-9719-9AC1-A8D2-492D52ED1A01}"/>
                    </a:ext>
                  </a:extLst>
                </p:cNvPr>
                <p:cNvSpPr/>
                <p:nvPr/>
              </p:nvSpPr>
              <p:spPr>
                <a:xfrm>
                  <a:off x="924232" y="3909406"/>
                  <a:ext cx="21106" cy="5427"/>
                </a:xfrm>
                <a:custGeom>
                  <a:avLst/>
                  <a:gdLst/>
                  <a:ahLst/>
                  <a:cxnLst/>
                  <a:rect l="l" t="t" r="r" b="b"/>
                  <a:pathLst>
                    <a:path w="525" h="135" extrusionOk="0">
                      <a:moveTo>
                        <a:pt x="349" y="0"/>
                      </a:moveTo>
                      <a:cubicBezTo>
                        <a:pt x="287" y="0"/>
                        <a:pt x="224" y="2"/>
                        <a:pt x="162" y="7"/>
                      </a:cubicBezTo>
                      <a:cubicBezTo>
                        <a:pt x="112" y="10"/>
                        <a:pt x="63" y="19"/>
                        <a:pt x="14" y="27"/>
                      </a:cubicBezTo>
                      <a:cubicBezTo>
                        <a:pt x="14" y="64"/>
                        <a:pt x="9" y="99"/>
                        <a:pt x="1" y="134"/>
                      </a:cubicBezTo>
                      <a:lnTo>
                        <a:pt x="497" y="62"/>
                      </a:lnTo>
                      <a:cubicBezTo>
                        <a:pt x="512" y="62"/>
                        <a:pt x="524" y="49"/>
                        <a:pt x="524" y="32"/>
                      </a:cubicBezTo>
                      <a:cubicBezTo>
                        <a:pt x="524" y="17"/>
                        <a:pt x="509" y="4"/>
                        <a:pt x="494" y="4"/>
                      </a:cubicBezTo>
                      <a:cubicBezTo>
                        <a:pt x="446" y="1"/>
                        <a:pt x="397"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007;p40">
                  <a:extLst>
                    <a:ext uri="{FF2B5EF4-FFF2-40B4-BE49-F238E27FC236}">
                      <a16:creationId xmlns:a16="http://schemas.microsoft.com/office/drawing/2014/main" xmlns="" id="{55263E6C-BB9D-A2FA-DEC6-F1652FE117CA}"/>
                    </a:ext>
                  </a:extLst>
                </p:cNvPr>
                <p:cNvSpPr/>
                <p:nvPr/>
              </p:nvSpPr>
              <p:spPr>
                <a:xfrm>
                  <a:off x="922141" y="3886410"/>
                  <a:ext cx="25328" cy="18091"/>
                </a:xfrm>
                <a:custGeom>
                  <a:avLst/>
                  <a:gdLst/>
                  <a:ahLst/>
                  <a:cxnLst/>
                  <a:rect l="l" t="t" r="r" b="b"/>
                  <a:pathLst>
                    <a:path w="630" h="450" extrusionOk="0">
                      <a:moveTo>
                        <a:pt x="574" y="0"/>
                      </a:moveTo>
                      <a:cubicBezTo>
                        <a:pt x="567" y="0"/>
                        <a:pt x="560" y="2"/>
                        <a:pt x="553" y="7"/>
                      </a:cubicBezTo>
                      <a:cubicBezTo>
                        <a:pt x="430" y="74"/>
                        <a:pt x="301" y="126"/>
                        <a:pt x="180" y="200"/>
                      </a:cubicBezTo>
                      <a:cubicBezTo>
                        <a:pt x="118" y="237"/>
                        <a:pt x="60" y="280"/>
                        <a:pt x="1" y="324"/>
                      </a:cubicBezTo>
                      <a:cubicBezTo>
                        <a:pt x="23" y="364"/>
                        <a:pt x="39" y="406"/>
                        <a:pt x="50" y="450"/>
                      </a:cubicBezTo>
                      <a:cubicBezTo>
                        <a:pt x="125" y="418"/>
                        <a:pt x="197" y="379"/>
                        <a:pt x="266" y="336"/>
                      </a:cubicBezTo>
                      <a:cubicBezTo>
                        <a:pt x="387" y="259"/>
                        <a:pt x="487" y="160"/>
                        <a:pt x="595" y="69"/>
                      </a:cubicBezTo>
                      <a:cubicBezTo>
                        <a:pt x="629" y="46"/>
                        <a:pt x="607" y="0"/>
                        <a:pt x="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3008;p40">
                  <a:extLst>
                    <a:ext uri="{FF2B5EF4-FFF2-40B4-BE49-F238E27FC236}">
                      <a16:creationId xmlns:a16="http://schemas.microsoft.com/office/drawing/2014/main" xmlns="" id="{BA490D54-E895-9229-9582-4668B6148564}"/>
                    </a:ext>
                  </a:extLst>
                </p:cNvPr>
                <p:cNvSpPr/>
                <p:nvPr/>
              </p:nvSpPr>
              <p:spPr>
                <a:xfrm>
                  <a:off x="873537" y="3928623"/>
                  <a:ext cx="21468" cy="30433"/>
                </a:xfrm>
                <a:custGeom>
                  <a:avLst/>
                  <a:gdLst/>
                  <a:ahLst/>
                  <a:cxnLst/>
                  <a:rect l="l" t="t" r="r" b="b"/>
                  <a:pathLst>
                    <a:path w="534" h="757" extrusionOk="0">
                      <a:moveTo>
                        <a:pt x="458" y="0"/>
                      </a:moveTo>
                      <a:lnTo>
                        <a:pt x="6" y="727"/>
                      </a:lnTo>
                      <a:cubicBezTo>
                        <a:pt x="1" y="737"/>
                        <a:pt x="4" y="748"/>
                        <a:pt x="12" y="753"/>
                      </a:cubicBezTo>
                      <a:cubicBezTo>
                        <a:pt x="15" y="756"/>
                        <a:pt x="19" y="757"/>
                        <a:pt x="22" y="757"/>
                      </a:cubicBezTo>
                      <a:cubicBezTo>
                        <a:pt x="29" y="757"/>
                        <a:pt x="35" y="754"/>
                        <a:pt x="39" y="748"/>
                      </a:cubicBezTo>
                      <a:lnTo>
                        <a:pt x="534" y="39"/>
                      </a:lnTo>
                      <a:cubicBezTo>
                        <a:pt x="509" y="29"/>
                        <a:pt x="482" y="15"/>
                        <a:pt x="4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3009;p40">
                  <a:extLst>
                    <a:ext uri="{FF2B5EF4-FFF2-40B4-BE49-F238E27FC236}">
                      <a16:creationId xmlns:a16="http://schemas.microsoft.com/office/drawing/2014/main" xmlns="" id="{CEC5ADEF-891B-6364-8AAC-20525D2888F4}"/>
                    </a:ext>
                  </a:extLst>
                </p:cNvPr>
                <p:cNvSpPr/>
                <p:nvPr/>
              </p:nvSpPr>
              <p:spPr>
                <a:xfrm>
                  <a:off x="852069" y="3919858"/>
                  <a:ext cx="34172" cy="22996"/>
                </a:xfrm>
                <a:custGeom>
                  <a:avLst/>
                  <a:gdLst/>
                  <a:ahLst/>
                  <a:cxnLst/>
                  <a:rect l="l" t="t" r="r" b="b"/>
                  <a:pathLst>
                    <a:path w="850" h="572" extrusionOk="0">
                      <a:moveTo>
                        <a:pt x="795" y="0"/>
                      </a:moveTo>
                      <a:cubicBezTo>
                        <a:pt x="696" y="52"/>
                        <a:pt x="595" y="101"/>
                        <a:pt x="498" y="158"/>
                      </a:cubicBezTo>
                      <a:cubicBezTo>
                        <a:pt x="332" y="259"/>
                        <a:pt x="172" y="374"/>
                        <a:pt x="26" y="502"/>
                      </a:cubicBezTo>
                      <a:cubicBezTo>
                        <a:pt x="0" y="531"/>
                        <a:pt x="23" y="571"/>
                        <a:pt x="55" y="571"/>
                      </a:cubicBezTo>
                      <a:cubicBezTo>
                        <a:pt x="62" y="571"/>
                        <a:pt x="69" y="570"/>
                        <a:pt x="77" y="566"/>
                      </a:cubicBezTo>
                      <a:lnTo>
                        <a:pt x="850" y="89"/>
                      </a:lnTo>
                      <a:cubicBezTo>
                        <a:pt x="830" y="61"/>
                        <a:pt x="810" y="30"/>
                        <a:pt x="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3010;p40">
                  <a:extLst>
                    <a:ext uri="{FF2B5EF4-FFF2-40B4-BE49-F238E27FC236}">
                      <a16:creationId xmlns:a16="http://schemas.microsoft.com/office/drawing/2014/main" xmlns="" id="{604B6968-D39C-17C0-1FC8-52C1763A140A}"/>
                    </a:ext>
                  </a:extLst>
                </p:cNvPr>
                <p:cNvSpPr/>
                <p:nvPr/>
              </p:nvSpPr>
              <p:spPr>
                <a:xfrm>
                  <a:off x="850541" y="3905426"/>
                  <a:ext cx="31519" cy="5146"/>
                </a:xfrm>
                <a:custGeom>
                  <a:avLst/>
                  <a:gdLst/>
                  <a:ahLst/>
                  <a:cxnLst/>
                  <a:rect l="l" t="t" r="r" b="b"/>
                  <a:pathLst>
                    <a:path w="784" h="128" extrusionOk="0">
                      <a:moveTo>
                        <a:pt x="44" y="0"/>
                      </a:moveTo>
                      <a:cubicBezTo>
                        <a:pt x="6" y="0"/>
                        <a:pt x="1" y="57"/>
                        <a:pt x="39" y="64"/>
                      </a:cubicBezTo>
                      <a:cubicBezTo>
                        <a:pt x="183" y="86"/>
                        <a:pt x="324" y="111"/>
                        <a:pt x="469" y="121"/>
                      </a:cubicBezTo>
                      <a:cubicBezTo>
                        <a:pt x="537" y="126"/>
                        <a:pt x="605" y="127"/>
                        <a:pt x="673" y="127"/>
                      </a:cubicBezTo>
                      <a:cubicBezTo>
                        <a:pt x="707" y="127"/>
                        <a:pt x="740" y="127"/>
                        <a:pt x="774" y="126"/>
                      </a:cubicBezTo>
                      <a:lnTo>
                        <a:pt x="774" y="113"/>
                      </a:lnTo>
                      <a:cubicBezTo>
                        <a:pt x="774" y="79"/>
                        <a:pt x="777" y="46"/>
                        <a:pt x="784" y="12"/>
                      </a:cubicBezTo>
                      <a:lnTo>
                        <a:pt x="4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3011;p40">
                  <a:extLst>
                    <a:ext uri="{FF2B5EF4-FFF2-40B4-BE49-F238E27FC236}">
                      <a16:creationId xmlns:a16="http://schemas.microsoft.com/office/drawing/2014/main" xmlns="" id="{5E71E686-D6FF-4EF9-D002-4BF267B781B8}"/>
                    </a:ext>
                  </a:extLst>
                </p:cNvPr>
                <p:cNvSpPr/>
                <p:nvPr/>
              </p:nvSpPr>
              <p:spPr>
                <a:xfrm>
                  <a:off x="859466" y="3888782"/>
                  <a:ext cx="25649" cy="13026"/>
                </a:xfrm>
                <a:custGeom>
                  <a:avLst/>
                  <a:gdLst/>
                  <a:ahLst/>
                  <a:cxnLst/>
                  <a:rect l="l" t="t" r="r" b="b"/>
                  <a:pathLst>
                    <a:path w="638" h="324" extrusionOk="0">
                      <a:moveTo>
                        <a:pt x="34" y="0"/>
                      </a:moveTo>
                      <a:cubicBezTo>
                        <a:pt x="23" y="0"/>
                        <a:pt x="13" y="6"/>
                        <a:pt x="7" y="17"/>
                      </a:cubicBezTo>
                      <a:cubicBezTo>
                        <a:pt x="0" y="30"/>
                        <a:pt x="5" y="47"/>
                        <a:pt x="20" y="55"/>
                      </a:cubicBezTo>
                      <a:cubicBezTo>
                        <a:pt x="119" y="119"/>
                        <a:pt x="221" y="178"/>
                        <a:pt x="329" y="228"/>
                      </a:cubicBezTo>
                      <a:cubicBezTo>
                        <a:pt x="413" y="265"/>
                        <a:pt x="502" y="295"/>
                        <a:pt x="590" y="324"/>
                      </a:cubicBezTo>
                      <a:cubicBezTo>
                        <a:pt x="602" y="292"/>
                        <a:pt x="619" y="260"/>
                        <a:pt x="637" y="230"/>
                      </a:cubicBezTo>
                      <a:lnTo>
                        <a:pt x="47" y="3"/>
                      </a:lnTo>
                      <a:cubicBezTo>
                        <a:pt x="43" y="1"/>
                        <a:pt x="38" y="0"/>
                        <a:pt x="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3012;p40">
                  <a:extLst>
                    <a:ext uri="{FF2B5EF4-FFF2-40B4-BE49-F238E27FC236}">
                      <a16:creationId xmlns:a16="http://schemas.microsoft.com/office/drawing/2014/main" xmlns="" id="{C462916B-D22A-AD0B-8E47-2296B5EE99B3}"/>
                    </a:ext>
                  </a:extLst>
                </p:cNvPr>
                <p:cNvSpPr/>
                <p:nvPr/>
              </p:nvSpPr>
              <p:spPr>
                <a:xfrm>
                  <a:off x="873738" y="3864057"/>
                  <a:ext cx="19056" cy="29187"/>
                </a:xfrm>
                <a:custGeom>
                  <a:avLst/>
                  <a:gdLst/>
                  <a:ahLst/>
                  <a:cxnLst/>
                  <a:rect l="l" t="t" r="r" b="b"/>
                  <a:pathLst>
                    <a:path w="474" h="726" extrusionOk="0">
                      <a:moveTo>
                        <a:pt x="19" y="0"/>
                      </a:moveTo>
                      <a:cubicBezTo>
                        <a:pt x="16" y="0"/>
                        <a:pt x="13" y="1"/>
                        <a:pt x="11" y="3"/>
                      </a:cubicBezTo>
                      <a:cubicBezTo>
                        <a:pt x="4" y="8"/>
                        <a:pt x="1" y="18"/>
                        <a:pt x="6" y="26"/>
                      </a:cubicBezTo>
                      <a:cubicBezTo>
                        <a:pt x="110" y="233"/>
                        <a:pt x="200" y="447"/>
                        <a:pt x="324" y="642"/>
                      </a:cubicBezTo>
                      <a:cubicBezTo>
                        <a:pt x="343" y="670"/>
                        <a:pt x="365" y="699"/>
                        <a:pt x="385" y="726"/>
                      </a:cubicBezTo>
                      <a:cubicBezTo>
                        <a:pt x="412" y="702"/>
                        <a:pt x="442" y="680"/>
                        <a:pt x="474" y="664"/>
                      </a:cubicBezTo>
                      <a:lnTo>
                        <a:pt x="34" y="8"/>
                      </a:lnTo>
                      <a:cubicBezTo>
                        <a:pt x="31" y="3"/>
                        <a:pt x="25" y="0"/>
                        <a:pt x="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92" name="Google Shape;3013;p40">
                <a:extLst>
                  <a:ext uri="{FF2B5EF4-FFF2-40B4-BE49-F238E27FC236}">
                    <a16:creationId xmlns:a16="http://schemas.microsoft.com/office/drawing/2014/main" xmlns="" id="{C6B2E545-964A-D7D1-F36B-82CA56141313}"/>
                  </a:ext>
                </a:extLst>
              </p:cNvPr>
              <p:cNvSpPr/>
              <p:nvPr/>
            </p:nvSpPr>
            <p:spPr>
              <a:xfrm>
                <a:off x="881617" y="3887938"/>
                <a:ext cx="43218" cy="43941"/>
              </a:xfrm>
              <a:custGeom>
                <a:avLst/>
                <a:gdLst/>
                <a:ahLst/>
                <a:cxnLst/>
                <a:rect l="l" t="t" r="r" b="b"/>
                <a:pathLst>
                  <a:path w="1075" h="1093" extrusionOk="0">
                    <a:moveTo>
                      <a:pt x="538" y="1"/>
                    </a:moveTo>
                    <a:cubicBezTo>
                      <a:pt x="492" y="1"/>
                      <a:pt x="449" y="8"/>
                      <a:pt x="405" y="18"/>
                    </a:cubicBezTo>
                    <a:lnTo>
                      <a:pt x="388" y="23"/>
                    </a:lnTo>
                    <a:cubicBezTo>
                      <a:pt x="350" y="34"/>
                      <a:pt x="313" y="50"/>
                      <a:pt x="278" y="70"/>
                    </a:cubicBezTo>
                    <a:cubicBezTo>
                      <a:pt x="246" y="86"/>
                      <a:pt x="216" y="108"/>
                      <a:pt x="187" y="132"/>
                    </a:cubicBezTo>
                    <a:cubicBezTo>
                      <a:pt x="170" y="147"/>
                      <a:pt x="153" y="164"/>
                      <a:pt x="138" y="182"/>
                    </a:cubicBezTo>
                    <a:cubicBezTo>
                      <a:pt x="137" y="184"/>
                      <a:pt x="135" y="185"/>
                      <a:pt x="133" y="187"/>
                    </a:cubicBezTo>
                    <a:cubicBezTo>
                      <a:pt x="117" y="207"/>
                      <a:pt x="100" y="227"/>
                      <a:pt x="86" y="251"/>
                    </a:cubicBezTo>
                    <a:cubicBezTo>
                      <a:pt x="68" y="281"/>
                      <a:pt x="51" y="313"/>
                      <a:pt x="39" y="345"/>
                    </a:cubicBezTo>
                    <a:cubicBezTo>
                      <a:pt x="14" y="410"/>
                      <a:pt x="1" y="477"/>
                      <a:pt x="1" y="546"/>
                    </a:cubicBezTo>
                    <a:lnTo>
                      <a:pt x="1" y="559"/>
                    </a:lnTo>
                    <a:cubicBezTo>
                      <a:pt x="3" y="601"/>
                      <a:pt x="8" y="642"/>
                      <a:pt x="18" y="682"/>
                    </a:cubicBezTo>
                    <a:cubicBezTo>
                      <a:pt x="19" y="689"/>
                      <a:pt x="19" y="694"/>
                      <a:pt x="21" y="699"/>
                    </a:cubicBezTo>
                    <a:cubicBezTo>
                      <a:pt x="41" y="766"/>
                      <a:pt x="73" y="828"/>
                      <a:pt x="115" y="883"/>
                    </a:cubicBezTo>
                    <a:cubicBezTo>
                      <a:pt x="128" y="902"/>
                      <a:pt x="143" y="918"/>
                      <a:pt x="158" y="933"/>
                    </a:cubicBezTo>
                    <a:lnTo>
                      <a:pt x="165" y="940"/>
                    </a:lnTo>
                    <a:cubicBezTo>
                      <a:pt x="194" y="967"/>
                      <a:pt x="224" y="992"/>
                      <a:pt x="256" y="1012"/>
                    </a:cubicBezTo>
                    <a:cubicBezTo>
                      <a:pt x="281" y="1027"/>
                      <a:pt x="306" y="1041"/>
                      <a:pt x="333" y="1053"/>
                    </a:cubicBezTo>
                    <a:cubicBezTo>
                      <a:pt x="358" y="1063"/>
                      <a:pt x="385" y="1071"/>
                      <a:pt x="412" y="1078"/>
                    </a:cubicBezTo>
                    <a:cubicBezTo>
                      <a:pt x="420" y="1079"/>
                      <a:pt x="429" y="1081"/>
                      <a:pt x="437" y="1083"/>
                    </a:cubicBezTo>
                    <a:cubicBezTo>
                      <a:pt x="470" y="1089"/>
                      <a:pt x="504" y="1093"/>
                      <a:pt x="538" y="1093"/>
                    </a:cubicBezTo>
                    <a:lnTo>
                      <a:pt x="556" y="1093"/>
                    </a:lnTo>
                    <a:cubicBezTo>
                      <a:pt x="585" y="1093"/>
                      <a:pt x="613" y="1089"/>
                      <a:pt x="640" y="1084"/>
                    </a:cubicBezTo>
                    <a:cubicBezTo>
                      <a:pt x="657" y="1081"/>
                      <a:pt x="673" y="1076"/>
                      <a:pt x="690" y="1071"/>
                    </a:cubicBezTo>
                    <a:lnTo>
                      <a:pt x="705" y="1066"/>
                    </a:lnTo>
                    <a:cubicBezTo>
                      <a:pt x="732" y="1058"/>
                      <a:pt x="759" y="1046"/>
                      <a:pt x="784" y="1032"/>
                    </a:cubicBezTo>
                    <a:cubicBezTo>
                      <a:pt x="818" y="1014"/>
                      <a:pt x="850" y="994"/>
                      <a:pt x="880" y="969"/>
                    </a:cubicBezTo>
                    <a:cubicBezTo>
                      <a:pt x="883" y="965"/>
                      <a:pt x="886" y="962"/>
                      <a:pt x="890" y="959"/>
                    </a:cubicBezTo>
                    <a:cubicBezTo>
                      <a:pt x="900" y="950"/>
                      <a:pt x="910" y="939"/>
                      <a:pt x="922" y="928"/>
                    </a:cubicBezTo>
                    <a:cubicBezTo>
                      <a:pt x="979" y="870"/>
                      <a:pt x="1021" y="798"/>
                      <a:pt x="1046" y="720"/>
                    </a:cubicBezTo>
                    <a:cubicBezTo>
                      <a:pt x="1052" y="704"/>
                      <a:pt x="1058" y="687"/>
                      <a:pt x="1061" y="668"/>
                    </a:cubicBezTo>
                    <a:cubicBezTo>
                      <a:pt x="1069" y="633"/>
                      <a:pt x="1073" y="598"/>
                      <a:pt x="1074" y="563"/>
                    </a:cubicBezTo>
                    <a:lnTo>
                      <a:pt x="1074" y="548"/>
                    </a:lnTo>
                    <a:cubicBezTo>
                      <a:pt x="1073" y="521"/>
                      <a:pt x="1071" y="496"/>
                      <a:pt x="1068" y="471"/>
                    </a:cubicBezTo>
                    <a:cubicBezTo>
                      <a:pt x="1068" y="464"/>
                      <a:pt x="1066" y="457"/>
                      <a:pt x="1064" y="452"/>
                    </a:cubicBezTo>
                    <a:cubicBezTo>
                      <a:pt x="1063" y="439"/>
                      <a:pt x="1059" y="425"/>
                      <a:pt x="1056" y="412"/>
                    </a:cubicBezTo>
                    <a:cubicBezTo>
                      <a:pt x="1046" y="368"/>
                      <a:pt x="1029" y="326"/>
                      <a:pt x="1009" y="286"/>
                    </a:cubicBezTo>
                    <a:cubicBezTo>
                      <a:pt x="994" y="258"/>
                      <a:pt x="977" y="232"/>
                      <a:pt x="957" y="207"/>
                    </a:cubicBezTo>
                    <a:cubicBezTo>
                      <a:pt x="952" y="201"/>
                      <a:pt x="945" y="194"/>
                      <a:pt x="940" y="187"/>
                    </a:cubicBezTo>
                    <a:cubicBezTo>
                      <a:pt x="925" y="169"/>
                      <a:pt x="908" y="152"/>
                      <a:pt x="890" y="135"/>
                    </a:cubicBezTo>
                    <a:cubicBezTo>
                      <a:pt x="868" y="117"/>
                      <a:pt x="844" y="98"/>
                      <a:pt x="819" y="83"/>
                    </a:cubicBezTo>
                    <a:cubicBezTo>
                      <a:pt x="791" y="65"/>
                      <a:pt x="761" y="50"/>
                      <a:pt x="729" y="36"/>
                    </a:cubicBezTo>
                    <a:cubicBezTo>
                      <a:pt x="715" y="31"/>
                      <a:pt x="700" y="26"/>
                      <a:pt x="687" y="21"/>
                    </a:cubicBezTo>
                    <a:cubicBezTo>
                      <a:pt x="673" y="18"/>
                      <a:pt x="652" y="13"/>
                      <a:pt x="635" y="9"/>
                    </a:cubicBezTo>
                    <a:cubicBezTo>
                      <a:pt x="608" y="4"/>
                      <a:pt x="583" y="3"/>
                      <a:pt x="558"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5" name="Google Shape;3014;p40">
              <a:extLst>
                <a:ext uri="{FF2B5EF4-FFF2-40B4-BE49-F238E27FC236}">
                  <a16:creationId xmlns:a16="http://schemas.microsoft.com/office/drawing/2014/main" xmlns="" id="{03C1AD7B-DBF3-6705-3A82-C70C02A475FD}"/>
                </a:ext>
              </a:extLst>
            </p:cNvPr>
            <p:cNvGrpSpPr/>
            <p:nvPr/>
          </p:nvGrpSpPr>
          <p:grpSpPr>
            <a:xfrm>
              <a:off x="7785666" y="702701"/>
              <a:ext cx="502144" cy="471071"/>
              <a:chOff x="808087" y="3821443"/>
              <a:chExt cx="191002" cy="179183"/>
            </a:xfrm>
          </p:grpSpPr>
          <p:sp>
            <p:nvSpPr>
              <p:cNvPr id="416" name="Google Shape;3015;p40">
                <a:extLst>
                  <a:ext uri="{FF2B5EF4-FFF2-40B4-BE49-F238E27FC236}">
                    <a16:creationId xmlns:a16="http://schemas.microsoft.com/office/drawing/2014/main" xmlns="" id="{80C70E09-3D0A-9D17-48A7-670ECBE74015}"/>
                  </a:ext>
                </a:extLst>
              </p:cNvPr>
              <p:cNvSpPr/>
              <p:nvPr/>
            </p:nvSpPr>
            <p:spPr>
              <a:xfrm>
                <a:off x="890261" y="3930914"/>
                <a:ext cx="27981" cy="69711"/>
              </a:xfrm>
              <a:custGeom>
                <a:avLst/>
                <a:gdLst/>
                <a:ahLst/>
                <a:cxnLst/>
                <a:rect l="l" t="t" r="r" b="b"/>
                <a:pathLst>
                  <a:path w="696" h="1734" extrusionOk="0">
                    <a:moveTo>
                      <a:pt x="475" y="0"/>
                    </a:moveTo>
                    <a:cubicBezTo>
                      <a:pt x="460" y="5"/>
                      <a:pt x="443" y="9"/>
                      <a:pt x="427" y="12"/>
                    </a:cubicBezTo>
                    <a:lnTo>
                      <a:pt x="443" y="609"/>
                    </a:lnTo>
                    <a:cubicBezTo>
                      <a:pt x="442" y="632"/>
                      <a:pt x="426" y="643"/>
                      <a:pt x="409" y="643"/>
                    </a:cubicBezTo>
                    <a:cubicBezTo>
                      <a:pt x="393" y="643"/>
                      <a:pt x="378" y="633"/>
                      <a:pt x="376" y="613"/>
                    </a:cubicBezTo>
                    <a:lnTo>
                      <a:pt x="343" y="24"/>
                    </a:lnTo>
                    <a:lnTo>
                      <a:pt x="323" y="24"/>
                    </a:lnTo>
                    <a:cubicBezTo>
                      <a:pt x="289" y="24"/>
                      <a:pt x="255" y="20"/>
                      <a:pt x="224" y="14"/>
                    </a:cubicBezTo>
                    <a:cubicBezTo>
                      <a:pt x="121" y="383"/>
                      <a:pt x="1" y="911"/>
                      <a:pt x="14" y="1283"/>
                    </a:cubicBezTo>
                    <a:cubicBezTo>
                      <a:pt x="25" y="1584"/>
                      <a:pt x="184" y="1733"/>
                      <a:pt x="345" y="1733"/>
                    </a:cubicBezTo>
                    <a:cubicBezTo>
                      <a:pt x="519" y="1733"/>
                      <a:pt x="695" y="1559"/>
                      <a:pt x="692" y="1213"/>
                    </a:cubicBezTo>
                    <a:cubicBezTo>
                      <a:pt x="690" y="856"/>
                      <a:pt x="572" y="353"/>
                      <a:pt x="47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3016;p40">
                <a:extLst>
                  <a:ext uri="{FF2B5EF4-FFF2-40B4-BE49-F238E27FC236}">
                    <a16:creationId xmlns:a16="http://schemas.microsoft.com/office/drawing/2014/main" xmlns="" id="{24043611-E70D-6921-56C8-62872EE1C9E1}"/>
                  </a:ext>
                </a:extLst>
              </p:cNvPr>
              <p:cNvSpPr/>
              <p:nvPr/>
            </p:nvSpPr>
            <p:spPr>
              <a:xfrm>
                <a:off x="808087" y="3862972"/>
                <a:ext cx="78918" cy="60947"/>
              </a:xfrm>
              <a:custGeom>
                <a:avLst/>
                <a:gdLst/>
                <a:ahLst/>
                <a:cxnLst/>
                <a:rect l="l" t="t" r="r" b="b"/>
                <a:pathLst>
                  <a:path w="1963" h="1516" extrusionOk="0">
                    <a:moveTo>
                      <a:pt x="685" y="0"/>
                    </a:moveTo>
                    <a:cubicBezTo>
                      <a:pt x="309" y="0"/>
                      <a:pt x="205" y="468"/>
                      <a:pt x="699" y="711"/>
                    </a:cubicBezTo>
                    <a:cubicBezTo>
                      <a:pt x="834" y="775"/>
                      <a:pt x="974" y="827"/>
                      <a:pt x="1119" y="868"/>
                    </a:cubicBezTo>
                    <a:cubicBezTo>
                      <a:pt x="960" y="840"/>
                      <a:pt x="800" y="826"/>
                      <a:pt x="640" y="826"/>
                    </a:cubicBezTo>
                    <a:cubicBezTo>
                      <a:pt x="631" y="826"/>
                      <a:pt x="622" y="826"/>
                      <a:pt x="612" y="827"/>
                    </a:cubicBezTo>
                    <a:cubicBezTo>
                      <a:pt x="1" y="850"/>
                      <a:pt x="25" y="1516"/>
                      <a:pt x="674" y="1516"/>
                    </a:cubicBezTo>
                    <a:cubicBezTo>
                      <a:pt x="676" y="1516"/>
                      <a:pt x="678" y="1516"/>
                      <a:pt x="681" y="1516"/>
                    </a:cubicBezTo>
                    <a:cubicBezTo>
                      <a:pt x="1023" y="1513"/>
                      <a:pt x="1501" y="1400"/>
                      <a:pt x="1847" y="1303"/>
                    </a:cubicBezTo>
                    <a:cubicBezTo>
                      <a:pt x="1837" y="1263"/>
                      <a:pt x="1832" y="1222"/>
                      <a:pt x="1830" y="1180"/>
                    </a:cubicBezTo>
                    <a:cubicBezTo>
                      <a:pt x="1788" y="1182"/>
                      <a:pt x="1746" y="1183"/>
                      <a:pt x="1704" y="1183"/>
                    </a:cubicBezTo>
                    <a:cubicBezTo>
                      <a:pt x="1644" y="1183"/>
                      <a:pt x="1584" y="1181"/>
                      <a:pt x="1525" y="1177"/>
                    </a:cubicBezTo>
                    <a:cubicBezTo>
                      <a:pt x="1380" y="1167"/>
                      <a:pt x="1239" y="1142"/>
                      <a:pt x="1095" y="1120"/>
                    </a:cubicBezTo>
                    <a:cubicBezTo>
                      <a:pt x="1057" y="1113"/>
                      <a:pt x="1062" y="1056"/>
                      <a:pt x="1100" y="1056"/>
                    </a:cubicBezTo>
                    <a:lnTo>
                      <a:pt x="1840" y="1068"/>
                    </a:lnTo>
                    <a:cubicBezTo>
                      <a:pt x="1845" y="1033"/>
                      <a:pt x="1855" y="999"/>
                      <a:pt x="1868" y="966"/>
                    </a:cubicBezTo>
                    <a:cubicBezTo>
                      <a:pt x="1780" y="937"/>
                      <a:pt x="1692" y="907"/>
                      <a:pt x="1607" y="870"/>
                    </a:cubicBezTo>
                    <a:cubicBezTo>
                      <a:pt x="1499" y="820"/>
                      <a:pt x="1397" y="763"/>
                      <a:pt x="1298" y="697"/>
                    </a:cubicBezTo>
                    <a:cubicBezTo>
                      <a:pt x="1283" y="691"/>
                      <a:pt x="1278" y="672"/>
                      <a:pt x="1285" y="659"/>
                    </a:cubicBezTo>
                    <a:cubicBezTo>
                      <a:pt x="1291" y="648"/>
                      <a:pt x="1301" y="642"/>
                      <a:pt x="1312" y="642"/>
                    </a:cubicBezTo>
                    <a:cubicBezTo>
                      <a:pt x="1316" y="642"/>
                      <a:pt x="1321" y="643"/>
                      <a:pt x="1325" y="645"/>
                    </a:cubicBezTo>
                    <a:lnTo>
                      <a:pt x="1915" y="872"/>
                    </a:lnTo>
                    <a:cubicBezTo>
                      <a:pt x="1930" y="850"/>
                      <a:pt x="1946" y="830"/>
                      <a:pt x="1962" y="810"/>
                    </a:cubicBezTo>
                    <a:cubicBezTo>
                      <a:pt x="1682" y="555"/>
                      <a:pt x="1270" y="211"/>
                      <a:pt x="936" y="60"/>
                    </a:cubicBezTo>
                    <a:cubicBezTo>
                      <a:pt x="843" y="18"/>
                      <a:pt x="759" y="0"/>
                      <a:pt x="68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3017;p40">
                <a:extLst>
                  <a:ext uri="{FF2B5EF4-FFF2-40B4-BE49-F238E27FC236}">
                    <a16:creationId xmlns:a16="http://schemas.microsoft.com/office/drawing/2014/main" xmlns="" id="{2F1D67E8-FC81-E2C5-A210-B1B3B19CFA67}"/>
                  </a:ext>
                </a:extLst>
              </p:cNvPr>
              <p:cNvSpPr/>
              <p:nvPr/>
            </p:nvSpPr>
            <p:spPr>
              <a:xfrm>
                <a:off x="910965" y="3831855"/>
                <a:ext cx="49529" cy="63641"/>
              </a:xfrm>
              <a:custGeom>
                <a:avLst/>
                <a:gdLst/>
                <a:ahLst/>
                <a:cxnLst/>
                <a:rect l="l" t="t" r="r" b="b"/>
                <a:pathLst>
                  <a:path w="1232" h="1583" extrusionOk="0">
                    <a:moveTo>
                      <a:pt x="845" y="1"/>
                    </a:moveTo>
                    <a:cubicBezTo>
                      <a:pt x="710" y="1"/>
                      <a:pt x="553" y="90"/>
                      <a:pt x="428" y="302"/>
                    </a:cubicBezTo>
                    <a:cubicBezTo>
                      <a:pt x="252" y="603"/>
                      <a:pt x="99" y="1081"/>
                      <a:pt x="0" y="1433"/>
                    </a:cubicBezTo>
                    <a:cubicBezTo>
                      <a:pt x="32" y="1445"/>
                      <a:pt x="62" y="1460"/>
                      <a:pt x="91" y="1478"/>
                    </a:cubicBezTo>
                    <a:lnTo>
                      <a:pt x="448" y="801"/>
                    </a:lnTo>
                    <a:cubicBezTo>
                      <a:pt x="451" y="792"/>
                      <a:pt x="457" y="789"/>
                      <a:pt x="463" y="789"/>
                    </a:cubicBezTo>
                    <a:cubicBezTo>
                      <a:pt x="474" y="789"/>
                      <a:pt x="486" y="800"/>
                      <a:pt x="478" y="814"/>
                    </a:cubicBezTo>
                    <a:lnTo>
                      <a:pt x="161" y="1532"/>
                    </a:lnTo>
                    <a:cubicBezTo>
                      <a:pt x="180" y="1547"/>
                      <a:pt x="197" y="1564"/>
                      <a:pt x="212" y="1582"/>
                    </a:cubicBezTo>
                    <a:cubicBezTo>
                      <a:pt x="487" y="1319"/>
                      <a:pt x="864" y="928"/>
                      <a:pt x="1044" y="601"/>
                    </a:cubicBezTo>
                    <a:cubicBezTo>
                      <a:pt x="1232" y="257"/>
                      <a:pt x="1072" y="1"/>
                      <a:pt x="84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3018;p40">
                <a:extLst>
                  <a:ext uri="{FF2B5EF4-FFF2-40B4-BE49-F238E27FC236}">
                    <a16:creationId xmlns:a16="http://schemas.microsoft.com/office/drawing/2014/main" xmlns="" id="{64AADF84-E1AE-512F-6BAD-B7424EDA878E}"/>
                  </a:ext>
                </a:extLst>
              </p:cNvPr>
              <p:cNvSpPr/>
              <p:nvPr/>
            </p:nvSpPr>
            <p:spPr>
              <a:xfrm>
                <a:off x="920131" y="3861685"/>
                <a:ext cx="68907" cy="44384"/>
              </a:xfrm>
              <a:custGeom>
                <a:avLst/>
                <a:gdLst/>
                <a:ahLst/>
                <a:cxnLst/>
                <a:rect l="l" t="t" r="r" b="b"/>
                <a:pathLst>
                  <a:path w="1714" h="1104" extrusionOk="0">
                    <a:moveTo>
                      <a:pt x="1235" y="0"/>
                    </a:moveTo>
                    <a:cubicBezTo>
                      <a:pt x="1140" y="0"/>
                      <a:pt x="1029" y="30"/>
                      <a:pt x="908" y="100"/>
                    </a:cubicBezTo>
                    <a:cubicBezTo>
                      <a:pt x="614" y="272"/>
                      <a:pt x="255" y="605"/>
                      <a:pt x="1" y="860"/>
                    </a:cubicBezTo>
                    <a:cubicBezTo>
                      <a:pt x="21" y="885"/>
                      <a:pt x="37" y="912"/>
                      <a:pt x="53" y="939"/>
                    </a:cubicBezTo>
                    <a:cubicBezTo>
                      <a:pt x="110" y="895"/>
                      <a:pt x="168" y="852"/>
                      <a:pt x="232" y="815"/>
                    </a:cubicBezTo>
                    <a:cubicBezTo>
                      <a:pt x="351" y="741"/>
                      <a:pt x="480" y="689"/>
                      <a:pt x="604" y="622"/>
                    </a:cubicBezTo>
                    <a:cubicBezTo>
                      <a:pt x="611" y="617"/>
                      <a:pt x="618" y="615"/>
                      <a:pt x="625" y="615"/>
                    </a:cubicBezTo>
                    <a:cubicBezTo>
                      <a:pt x="657" y="615"/>
                      <a:pt x="680" y="661"/>
                      <a:pt x="646" y="684"/>
                    </a:cubicBezTo>
                    <a:cubicBezTo>
                      <a:pt x="537" y="775"/>
                      <a:pt x="437" y="874"/>
                      <a:pt x="318" y="951"/>
                    </a:cubicBezTo>
                    <a:cubicBezTo>
                      <a:pt x="247" y="994"/>
                      <a:pt x="175" y="1031"/>
                      <a:pt x="100" y="1063"/>
                    </a:cubicBezTo>
                    <a:cubicBezTo>
                      <a:pt x="103" y="1077"/>
                      <a:pt x="106" y="1090"/>
                      <a:pt x="108" y="1103"/>
                    </a:cubicBezTo>
                    <a:cubicBezTo>
                      <a:pt x="475" y="1013"/>
                      <a:pt x="988" y="862"/>
                      <a:pt x="1300" y="667"/>
                    </a:cubicBezTo>
                    <a:cubicBezTo>
                      <a:pt x="1714" y="410"/>
                      <a:pt x="1586" y="0"/>
                      <a:pt x="123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3019;p40">
                <a:extLst>
                  <a:ext uri="{FF2B5EF4-FFF2-40B4-BE49-F238E27FC236}">
                    <a16:creationId xmlns:a16="http://schemas.microsoft.com/office/drawing/2014/main" xmlns="" id="{35ED0AD8-F7C9-2807-0B2A-8528A146ABDC}"/>
                  </a:ext>
                </a:extLst>
              </p:cNvPr>
              <p:cNvSpPr/>
              <p:nvPr/>
            </p:nvSpPr>
            <p:spPr>
              <a:xfrm>
                <a:off x="909960" y="3926452"/>
                <a:ext cx="50575" cy="65972"/>
              </a:xfrm>
              <a:custGeom>
                <a:avLst/>
                <a:gdLst/>
                <a:ahLst/>
                <a:cxnLst/>
                <a:rect l="l" t="t" r="r" b="b"/>
                <a:pathLst>
                  <a:path w="1258" h="1641" extrusionOk="0">
                    <a:moveTo>
                      <a:pt x="185" y="1"/>
                    </a:moveTo>
                    <a:cubicBezTo>
                      <a:pt x="181" y="4"/>
                      <a:pt x="178" y="7"/>
                      <a:pt x="175" y="9"/>
                    </a:cubicBezTo>
                    <a:cubicBezTo>
                      <a:pt x="232" y="76"/>
                      <a:pt x="285" y="145"/>
                      <a:pt x="334" y="217"/>
                    </a:cubicBezTo>
                    <a:cubicBezTo>
                      <a:pt x="420" y="344"/>
                      <a:pt x="482" y="484"/>
                      <a:pt x="554" y="620"/>
                    </a:cubicBezTo>
                    <a:cubicBezTo>
                      <a:pt x="560" y="628"/>
                      <a:pt x="559" y="641"/>
                      <a:pt x="549" y="646"/>
                    </a:cubicBezTo>
                    <a:cubicBezTo>
                      <a:pt x="546" y="649"/>
                      <a:pt x="542" y="650"/>
                      <a:pt x="538" y="650"/>
                    </a:cubicBezTo>
                    <a:cubicBezTo>
                      <a:pt x="532" y="650"/>
                      <a:pt x="525" y="647"/>
                      <a:pt x="522" y="641"/>
                    </a:cubicBezTo>
                    <a:cubicBezTo>
                      <a:pt x="441" y="549"/>
                      <a:pt x="354" y="464"/>
                      <a:pt x="279" y="366"/>
                    </a:cubicBezTo>
                    <a:cubicBezTo>
                      <a:pt x="207" y="272"/>
                      <a:pt x="145" y="172"/>
                      <a:pt x="79" y="74"/>
                    </a:cubicBezTo>
                    <a:cubicBezTo>
                      <a:pt x="54" y="88"/>
                      <a:pt x="27" y="98"/>
                      <a:pt x="0" y="108"/>
                    </a:cubicBezTo>
                    <a:cubicBezTo>
                      <a:pt x="98" y="479"/>
                      <a:pt x="270" y="1052"/>
                      <a:pt x="485" y="1388"/>
                    </a:cubicBezTo>
                    <a:cubicBezTo>
                      <a:pt x="598" y="1565"/>
                      <a:pt x="736" y="1640"/>
                      <a:pt x="856" y="1640"/>
                    </a:cubicBezTo>
                    <a:cubicBezTo>
                      <a:pt x="1092" y="1640"/>
                      <a:pt x="1258" y="1350"/>
                      <a:pt x="1030" y="973"/>
                    </a:cubicBezTo>
                    <a:cubicBezTo>
                      <a:pt x="837" y="651"/>
                      <a:pt x="448" y="252"/>
                      <a:pt x="18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3020;p40">
                <a:extLst>
                  <a:ext uri="{FF2B5EF4-FFF2-40B4-BE49-F238E27FC236}">
                    <a16:creationId xmlns:a16="http://schemas.microsoft.com/office/drawing/2014/main" xmlns="" id="{2343DA09-FB8A-5B9E-9A5E-4D0A71ED05DD}"/>
                  </a:ext>
                </a:extLst>
              </p:cNvPr>
              <p:cNvSpPr/>
              <p:nvPr/>
            </p:nvSpPr>
            <p:spPr>
              <a:xfrm>
                <a:off x="889819" y="3821443"/>
                <a:ext cx="27941" cy="67420"/>
              </a:xfrm>
              <a:custGeom>
                <a:avLst/>
                <a:gdLst/>
                <a:ahLst/>
                <a:cxnLst/>
                <a:rect l="l" t="t" r="r" b="b"/>
                <a:pathLst>
                  <a:path w="695" h="1677" extrusionOk="0">
                    <a:moveTo>
                      <a:pt x="350" y="1"/>
                    </a:moveTo>
                    <a:cubicBezTo>
                      <a:pt x="177" y="1"/>
                      <a:pt x="1" y="175"/>
                      <a:pt x="3" y="521"/>
                    </a:cubicBezTo>
                    <a:cubicBezTo>
                      <a:pt x="6" y="857"/>
                      <a:pt x="110" y="1323"/>
                      <a:pt x="203" y="1672"/>
                    </a:cubicBezTo>
                    <a:cubicBezTo>
                      <a:pt x="246" y="1660"/>
                      <a:pt x="290" y="1655"/>
                      <a:pt x="335" y="1655"/>
                    </a:cubicBezTo>
                    <a:lnTo>
                      <a:pt x="355" y="1655"/>
                    </a:lnTo>
                    <a:cubicBezTo>
                      <a:pt x="335" y="1491"/>
                      <a:pt x="323" y="1326"/>
                      <a:pt x="322" y="1160"/>
                    </a:cubicBezTo>
                    <a:cubicBezTo>
                      <a:pt x="322" y="1056"/>
                      <a:pt x="339" y="952"/>
                      <a:pt x="350" y="848"/>
                    </a:cubicBezTo>
                    <a:cubicBezTo>
                      <a:pt x="351" y="840"/>
                      <a:pt x="357" y="836"/>
                      <a:pt x="364" y="836"/>
                    </a:cubicBezTo>
                    <a:cubicBezTo>
                      <a:pt x="370" y="836"/>
                      <a:pt x="377" y="840"/>
                      <a:pt x="379" y="848"/>
                    </a:cubicBezTo>
                    <a:cubicBezTo>
                      <a:pt x="392" y="952"/>
                      <a:pt x="414" y="1053"/>
                      <a:pt x="422" y="1158"/>
                    </a:cubicBezTo>
                    <a:cubicBezTo>
                      <a:pt x="436" y="1326"/>
                      <a:pt x="434" y="1496"/>
                      <a:pt x="431" y="1663"/>
                    </a:cubicBezTo>
                    <a:cubicBezTo>
                      <a:pt x="449" y="1667"/>
                      <a:pt x="468" y="1672"/>
                      <a:pt x="485" y="1677"/>
                    </a:cubicBezTo>
                    <a:cubicBezTo>
                      <a:pt x="583" y="1311"/>
                      <a:pt x="694" y="808"/>
                      <a:pt x="681" y="451"/>
                    </a:cubicBezTo>
                    <a:cubicBezTo>
                      <a:pt x="669" y="150"/>
                      <a:pt x="511" y="1"/>
                      <a:pt x="35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3021;p40">
                <a:extLst>
                  <a:ext uri="{FF2B5EF4-FFF2-40B4-BE49-F238E27FC236}">
                    <a16:creationId xmlns:a16="http://schemas.microsoft.com/office/drawing/2014/main" xmlns="" id="{602C6DFB-6016-1F17-22B0-FBC33107DACA}"/>
                  </a:ext>
                </a:extLst>
              </p:cNvPr>
              <p:cNvSpPr/>
              <p:nvPr/>
            </p:nvSpPr>
            <p:spPr>
              <a:xfrm>
                <a:off x="918724" y="3898189"/>
                <a:ext cx="80365" cy="64244"/>
              </a:xfrm>
              <a:custGeom>
                <a:avLst/>
                <a:gdLst/>
                <a:ahLst/>
                <a:cxnLst/>
                <a:rect l="l" t="t" r="r" b="b"/>
                <a:pathLst>
                  <a:path w="1999" h="1598" extrusionOk="0">
                    <a:moveTo>
                      <a:pt x="1328" y="1"/>
                    </a:moveTo>
                    <a:cubicBezTo>
                      <a:pt x="1325" y="1"/>
                      <a:pt x="1322" y="1"/>
                      <a:pt x="1319" y="1"/>
                    </a:cubicBezTo>
                    <a:cubicBezTo>
                      <a:pt x="975" y="3"/>
                      <a:pt x="493" y="118"/>
                      <a:pt x="148" y="214"/>
                    </a:cubicBezTo>
                    <a:cubicBezTo>
                      <a:pt x="151" y="239"/>
                      <a:pt x="153" y="266"/>
                      <a:pt x="153" y="291"/>
                    </a:cubicBezTo>
                    <a:cubicBezTo>
                      <a:pt x="153" y="298"/>
                      <a:pt x="151" y="301"/>
                      <a:pt x="151" y="306"/>
                    </a:cubicBezTo>
                    <a:cubicBezTo>
                      <a:pt x="200" y="298"/>
                      <a:pt x="249" y="289"/>
                      <a:pt x="299" y="286"/>
                    </a:cubicBezTo>
                    <a:cubicBezTo>
                      <a:pt x="360" y="281"/>
                      <a:pt x="423" y="279"/>
                      <a:pt x="485" y="279"/>
                    </a:cubicBezTo>
                    <a:cubicBezTo>
                      <a:pt x="534" y="279"/>
                      <a:pt x="583" y="280"/>
                      <a:pt x="631" y="283"/>
                    </a:cubicBezTo>
                    <a:cubicBezTo>
                      <a:pt x="646" y="283"/>
                      <a:pt x="659" y="296"/>
                      <a:pt x="661" y="311"/>
                    </a:cubicBezTo>
                    <a:cubicBezTo>
                      <a:pt x="661" y="328"/>
                      <a:pt x="649" y="341"/>
                      <a:pt x="633" y="341"/>
                    </a:cubicBezTo>
                    <a:lnTo>
                      <a:pt x="138" y="413"/>
                    </a:lnTo>
                    <a:cubicBezTo>
                      <a:pt x="135" y="430"/>
                      <a:pt x="129" y="447"/>
                      <a:pt x="124" y="465"/>
                    </a:cubicBezTo>
                    <a:cubicBezTo>
                      <a:pt x="217" y="506"/>
                      <a:pt x="309" y="553"/>
                      <a:pt x="396" y="603"/>
                    </a:cubicBezTo>
                    <a:cubicBezTo>
                      <a:pt x="497" y="662"/>
                      <a:pt x="586" y="736"/>
                      <a:pt x="683" y="803"/>
                    </a:cubicBezTo>
                    <a:cubicBezTo>
                      <a:pt x="703" y="810"/>
                      <a:pt x="689" y="846"/>
                      <a:pt x="670" y="846"/>
                    </a:cubicBezTo>
                    <a:cubicBezTo>
                      <a:pt x="667" y="846"/>
                      <a:pt x="664" y="845"/>
                      <a:pt x="661" y="843"/>
                    </a:cubicBezTo>
                    <a:cubicBezTo>
                      <a:pt x="552" y="801"/>
                      <a:pt x="441" y="766"/>
                      <a:pt x="337" y="715"/>
                    </a:cubicBezTo>
                    <a:cubicBezTo>
                      <a:pt x="249" y="672"/>
                      <a:pt x="163" y="621"/>
                      <a:pt x="77" y="569"/>
                    </a:cubicBezTo>
                    <a:cubicBezTo>
                      <a:pt x="56" y="608"/>
                      <a:pt x="31" y="642"/>
                      <a:pt x="0" y="673"/>
                    </a:cubicBezTo>
                    <a:cubicBezTo>
                      <a:pt x="265" y="949"/>
                      <a:pt x="676" y="1341"/>
                      <a:pt x="1013" y="1520"/>
                    </a:cubicBezTo>
                    <a:cubicBezTo>
                      <a:pt x="1115" y="1574"/>
                      <a:pt x="1208" y="1598"/>
                      <a:pt x="1289" y="1598"/>
                    </a:cubicBezTo>
                    <a:cubicBezTo>
                      <a:pt x="1642" y="1598"/>
                      <a:pt x="1757" y="1153"/>
                      <a:pt x="1290" y="888"/>
                    </a:cubicBezTo>
                    <a:cubicBezTo>
                      <a:pt x="1062" y="757"/>
                      <a:pt x="730" y="642"/>
                      <a:pt x="431" y="554"/>
                    </a:cubicBezTo>
                    <a:lnTo>
                      <a:pt x="431" y="554"/>
                    </a:lnTo>
                    <a:cubicBezTo>
                      <a:pt x="727" y="628"/>
                      <a:pt x="1064" y="691"/>
                      <a:pt x="1331" y="691"/>
                    </a:cubicBezTo>
                    <a:cubicBezTo>
                      <a:pt x="1350" y="691"/>
                      <a:pt x="1369" y="691"/>
                      <a:pt x="1387" y="690"/>
                    </a:cubicBezTo>
                    <a:cubicBezTo>
                      <a:pt x="1998" y="667"/>
                      <a:pt x="1975" y="1"/>
                      <a:pt x="1328"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3022;p40">
                <a:extLst>
                  <a:ext uri="{FF2B5EF4-FFF2-40B4-BE49-F238E27FC236}">
                    <a16:creationId xmlns:a16="http://schemas.microsoft.com/office/drawing/2014/main" xmlns="" id="{D6317E9E-BC60-F97B-7FC6-1D56FDCC955B}"/>
                  </a:ext>
                </a:extLst>
              </p:cNvPr>
              <p:cNvSpPr/>
              <p:nvPr/>
            </p:nvSpPr>
            <p:spPr>
              <a:xfrm>
                <a:off x="848973" y="3925728"/>
                <a:ext cx="49208" cy="61952"/>
              </a:xfrm>
              <a:custGeom>
                <a:avLst/>
                <a:gdLst/>
                <a:ahLst/>
                <a:cxnLst/>
                <a:rect l="l" t="t" r="r" b="b"/>
                <a:pathLst>
                  <a:path w="1224" h="1541" extrusionOk="0">
                    <a:moveTo>
                      <a:pt x="979" y="0"/>
                    </a:moveTo>
                    <a:cubicBezTo>
                      <a:pt x="707" y="262"/>
                      <a:pt x="360" y="629"/>
                      <a:pt x="189" y="941"/>
                    </a:cubicBezTo>
                    <a:cubicBezTo>
                      <a:pt x="1" y="1284"/>
                      <a:pt x="161" y="1540"/>
                      <a:pt x="388" y="1540"/>
                    </a:cubicBezTo>
                    <a:cubicBezTo>
                      <a:pt x="522" y="1540"/>
                      <a:pt x="680" y="1452"/>
                      <a:pt x="804" y="1240"/>
                    </a:cubicBezTo>
                    <a:cubicBezTo>
                      <a:pt x="976" y="948"/>
                      <a:pt x="1126" y="487"/>
                      <a:pt x="1224" y="138"/>
                    </a:cubicBezTo>
                    <a:cubicBezTo>
                      <a:pt x="1197" y="131"/>
                      <a:pt x="1170" y="123"/>
                      <a:pt x="1145" y="113"/>
                    </a:cubicBezTo>
                    <a:lnTo>
                      <a:pt x="650" y="820"/>
                    </a:lnTo>
                    <a:cubicBezTo>
                      <a:pt x="646" y="826"/>
                      <a:pt x="640" y="829"/>
                      <a:pt x="633" y="829"/>
                    </a:cubicBezTo>
                    <a:cubicBezTo>
                      <a:pt x="630" y="829"/>
                      <a:pt x="626" y="828"/>
                      <a:pt x="623" y="825"/>
                    </a:cubicBezTo>
                    <a:cubicBezTo>
                      <a:pt x="615" y="820"/>
                      <a:pt x="612" y="809"/>
                      <a:pt x="617" y="799"/>
                    </a:cubicBezTo>
                    <a:lnTo>
                      <a:pt x="1069" y="72"/>
                    </a:lnTo>
                    <a:cubicBezTo>
                      <a:pt x="1036" y="52"/>
                      <a:pt x="1006" y="27"/>
                      <a:pt x="979"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3023;p40">
                <a:extLst>
                  <a:ext uri="{FF2B5EF4-FFF2-40B4-BE49-F238E27FC236}">
                    <a16:creationId xmlns:a16="http://schemas.microsoft.com/office/drawing/2014/main" xmlns="" id="{84A1C54E-3AEB-FCF0-E28E-89B4055E88A8}"/>
                  </a:ext>
                </a:extLst>
              </p:cNvPr>
              <p:cNvSpPr/>
              <p:nvPr/>
            </p:nvSpPr>
            <p:spPr>
              <a:xfrm>
                <a:off x="819022" y="3915999"/>
                <a:ext cx="68987" cy="44183"/>
              </a:xfrm>
              <a:custGeom>
                <a:avLst/>
                <a:gdLst/>
                <a:ahLst/>
                <a:cxnLst/>
                <a:rect l="l" t="t" r="r" b="b"/>
                <a:pathLst>
                  <a:path w="1716" h="1099" extrusionOk="0">
                    <a:moveTo>
                      <a:pt x="1580" y="1"/>
                    </a:moveTo>
                    <a:cubicBezTo>
                      <a:pt x="1216" y="93"/>
                      <a:pt x="719" y="242"/>
                      <a:pt x="414" y="432"/>
                    </a:cubicBezTo>
                    <a:cubicBezTo>
                      <a:pt x="0" y="689"/>
                      <a:pt x="128" y="1099"/>
                      <a:pt x="480" y="1099"/>
                    </a:cubicBezTo>
                    <a:cubicBezTo>
                      <a:pt x="574" y="1099"/>
                      <a:pt x="685" y="1069"/>
                      <a:pt x="806" y="999"/>
                    </a:cubicBezTo>
                    <a:cubicBezTo>
                      <a:pt x="1100" y="826"/>
                      <a:pt x="1461" y="492"/>
                      <a:pt x="1715" y="235"/>
                    </a:cubicBezTo>
                    <a:cubicBezTo>
                      <a:pt x="1700" y="220"/>
                      <a:pt x="1685" y="204"/>
                      <a:pt x="1672" y="185"/>
                    </a:cubicBezTo>
                    <a:lnTo>
                      <a:pt x="899" y="662"/>
                    </a:lnTo>
                    <a:cubicBezTo>
                      <a:pt x="891" y="666"/>
                      <a:pt x="884" y="668"/>
                      <a:pt x="877" y="668"/>
                    </a:cubicBezTo>
                    <a:cubicBezTo>
                      <a:pt x="845" y="668"/>
                      <a:pt x="822" y="627"/>
                      <a:pt x="848" y="599"/>
                    </a:cubicBezTo>
                    <a:cubicBezTo>
                      <a:pt x="994" y="470"/>
                      <a:pt x="1154" y="356"/>
                      <a:pt x="1320" y="256"/>
                    </a:cubicBezTo>
                    <a:cubicBezTo>
                      <a:pt x="1417" y="199"/>
                      <a:pt x="1518" y="148"/>
                      <a:pt x="1617" y="98"/>
                    </a:cubicBezTo>
                    <a:cubicBezTo>
                      <a:pt x="1601" y="66"/>
                      <a:pt x="1588" y="34"/>
                      <a:pt x="158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3024;p40">
                <a:extLst>
                  <a:ext uri="{FF2B5EF4-FFF2-40B4-BE49-F238E27FC236}">
                    <a16:creationId xmlns:a16="http://schemas.microsoft.com/office/drawing/2014/main" xmlns="" id="{1C72AB9F-F9E0-05AB-3D48-97F67AECAB83}"/>
                  </a:ext>
                </a:extLst>
              </p:cNvPr>
              <p:cNvSpPr/>
              <p:nvPr/>
            </p:nvSpPr>
            <p:spPr>
              <a:xfrm>
                <a:off x="848410" y="3833544"/>
                <a:ext cx="48886" cy="61751"/>
              </a:xfrm>
              <a:custGeom>
                <a:avLst/>
                <a:gdLst/>
                <a:ahLst/>
                <a:cxnLst/>
                <a:rect l="l" t="t" r="r" b="b"/>
                <a:pathLst>
                  <a:path w="1216" h="1536" extrusionOk="0">
                    <a:moveTo>
                      <a:pt x="402" y="0"/>
                    </a:moveTo>
                    <a:cubicBezTo>
                      <a:pt x="166" y="0"/>
                      <a:pt x="0" y="290"/>
                      <a:pt x="228" y="668"/>
                    </a:cubicBezTo>
                    <a:cubicBezTo>
                      <a:pt x="396" y="948"/>
                      <a:pt x="713" y="1287"/>
                      <a:pt x="966" y="1535"/>
                    </a:cubicBezTo>
                    <a:cubicBezTo>
                      <a:pt x="981" y="1518"/>
                      <a:pt x="998" y="1502"/>
                      <a:pt x="1015" y="1486"/>
                    </a:cubicBezTo>
                    <a:cubicBezTo>
                      <a:pt x="993" y="1458"/>
                      <a:pt x="973" y="1431"/>
                      <a:pt x="954" y="1403"/>
                    </a:cubicBezTo>
                    <a:cubicBezTo>
                      <a:pt x="829" y="1206"/>
                      <a:pt x="740" y="993"/>
                      <a:pt x="636" y="785"/>
                    </a:cubicBezTo>
                    <a:cubicBezTo>
                      <a:pt x="628" y="772"/>
                      <a:pt x="638" y="759"/>
                      <a:pt x="650" y="759"/>
                    </a:cubicBezTo>
                    <a:cubicBezTo>
                      <a:pt x="655" y="759"/>
                      <a:pt x="660" y="762"/>
                      <a:pt x="664" y="769"/>
                    </a:cubicBezTo>
                    <a:lnTo>
                      <a:pt x="1104" y="1423"/>
                    </a:lnTo>
                    <a:cubicBezTo>
                      <a:pt x="1139" y="1403"/>
                      <a:pt x="1176" y="1387"/>
                      <a:pt x="1216" y="1376"/>
                    </a:cubicBezTo>
                    <a:cubicBezTo>
                      <a:pt x="1114" y="1013"/>
                      <a:pt x="959" y="544"/>
                      <a:pt x="773" y="252"/>
                    </a:cubicBezTo>
                    <a:cubicBezTo>
                      <a:pt x="660" y="75"/>
                      <a:pt x="522" y="0"/>
                      <a:pt x="402"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6" name="Google Shape;3025;p40">
              <a:extLst>
                <a:ext uri="{FF2B5EF4-FFF2-40B4-BE49-F238E27FC236}">
                  <a16:creationId xmlns:a16="http://schemas.microsoft.com/office/drawing/2014/main" xmlns="" id="{85550D87-6CD1-84D7-1BBE-E69A3DFADF2D}"/>
                </a:ext>
              </a:extLst>
            </p:cNvPr>
            <p:cNvGrpSpPr/>
            <p:nvPr/>
          </p:nvGrpSpPr>
          <p:grpSpPr>
            <a:xfrm>
              <a:off x="7897277" y="790954"/>
              <a:ext cx="254824" cy="273532"/>
              <a:chOff x="850541" y="3855012"/>
              <a:chExt cx="96928" cy="104044"/>
            </a:xfrm>
          </p:grpSpPr>
          <p:sp>
            <p:nvSpPr>
              <p:cNvPr id="427" name="Google Shape;3026;p40">
                <a:extLst>
                  <a:ext uri="{FF2B5EF4-FFF2-40B4-BE49-F238E27FC236}">
                    <a16:creationId xmlns:a16="http://schemas.microsoft.com/office/drawing/2014/main" xmlns="" id="{7124D3CA-34C2-9230-F784-A9052EDC07DE}"/>
                  </a:ext>
                </a:extLst>
              </p:cNvPr>
              <p:cNvSpPr/>
              <p:nvPr/>
            </p:nvSpPr>
            <p:spPr>
              <a:xfrm>
                <a:off x="914664" y="3863615"/>
                <a:ext cx="15679" cy="29830"/>
              </a:xfrm>
              <a:custGeom>
                <a:avLst/>
                <a:gdLst/>
                <a:ahLst/>
                <a:cxnLst/>
                <a:rect l="l" t="t" r="r" b="b"/>
                <a:pathLst>
                  <a:path w="390" h="742" extrusionOk="0">
                    <a:moveTo>
                      <a:pt x="371" y="1"/>
                    </a:moveTo>
                    <a:cubicBezTo>
                      <a:pt x="365" y="1"/>
                      <a:pt x="359" y="4"/>
                      <a:pt x="356" y="11"/>
                    </a:cubicBezTo>
                    <a:lnTo>
                      <a:pt x="1" y="688"/>
                    </a:lnTo>
                    <a:cubicBezTo>
                      <a:pt x="24" y="703"/>
                      <a:pt x="48" y="722"/>
                      <a:pt x="69" y="742"/>
                    </a:cubicBezTo>
                    <a:lnTo>
                      <a:pt x="386" y="24"/>
                    </a:lnTo>
                    <a:cubicBezTo>
                      <a:pt x="390" y="16"/>
                      <a:pt x="386" y="5"/>
                      <a:pt x="378" y="2"/>
                    </a:cubicBezTo>
                    <a:cubicBezTo>
                      <a:pt x="376" y="1"/>
                      <a:pt x="374"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3027;p40">
                <a:extLst>
                  <a:ext uri="{FF2B5EF4-FFF2-40B4-BE49-F238E27FC236}">
                    <a16:creationId xmlns:a16="http://schemas.microsoft.com/office/drawing/2014/main" xmlns="" id="{DD56D37F-6058-9957-8A80-C96BAFA01B49}"/>
                  </a:ext>
                </a:extLst>
              </p:cNvPr>
              <p:cNvSpPr/>
              <p:nvPr/>
            </p:nvSpPr>
            <p:spPr>
              <a:xfrm>
                <a:off x="902683" y="3855012"/>
                <a:ext cx="4623" cy="33328"/>
              </a:xfrm>
              <a:custGeom>
                <a:avLst/>
                <a:gdLst/>
                <a:ahLst/>
                <a:cxnLst/>
                <a:rect l="l" t="t" r="r" b="b"/>
                <a:pathLst>
                  <a:path w="115" h="829" extrusionOk="0">
                    <a:moveTo>
                      <a:pt x="43" y="1"/>
                    </a:moveTo>
                    <a:cubicBezTo>
                      <a:pt x="36" y="1"/>
                      <a:pt x="29" y="5"/>
                      <a:pt x="29" y="13"/>
                    </a:cubicBezTo>
                    <a:cubicBezTo>
                      <a:pt x="19" y="117"/>
                      <a:pt x="2" y="221"/>
                      <a:pt x="0" y="327"/>
                    </a:cubicBezTo>
                    <a:cubicBezTo>
                      <a:pt x="3" y="491"/>
                      <a:pt x="14" y="656"/>
                      <a:pt x="34" y="820"/>
                    </a:cubicBezTo>
                    <a:cubicBezTo>
                      <a:pt x="59" y="822"/>
                      <a:pt x="86" y="825"/>
                      <a:pt x="111" y="828"/>
                    </a:cubicBezTo>
                    <a:cubicBezTo>
                      <a:pt x="113" y="659"/>
                      <a:pt x="114" y="491"/>
                      <a:pt x="102" y="323"/>
                    </a:cubicBezTo>
                    <a:cubicBezTo>
                      <a:pt x="94" y="218"/>
                      <a:pt x="71" y="117"/>
                      <a:pt x="57" y="13"/>
                    </a:cubicBezTo>
                    <a:cubicBezTo>
                      <a:pt x="56" y="5"/>
                      <a:pt x="50" y="1"/>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3028;p40">
                <a:extLst>
                  <a:ext uri="{FF2B5EF4-FFF2-40B4-BE49-F238E27FC236}">
                    <a16:creationId xmlns:a16="http://schemas.microsoft.com/office/drawing/2014/main" xmlns="" id="{9888E6B8-9B98-1836-80CF-0A4A68EAD804}"/>
                  </a:ext>
                </a:extLst>
              </p:cNvPr>
              <p:cNvSpPr/>
              <p:nvPr/>
            </p:nvSpPr>
            <p:spPr>
              <a:xfrm>
                <a:off x="904010" y="3931437"/>
                <a:ext cx="4141" cy="25408"/>
              </a:xfrm>
              <a:custGeom>
                <a:avLst/>
                <a:gdLst/>
                <a:ahLst/>
                <a:cxnLst/>
                <a:rect l="l" t="t" r="r" b="b"/>
                <a:pathLst>
                  <a:path w="103" h="632" extrusionOk="0">
                    <a:moveTo>
                      <a:pt x="85" y="1"/>
                    </a:moveTo>
                    <a:cubicBezTo>
                      <a:pt x="56" y="6"/>
                      <a:pt x="28" y="9"/>
                      <a:pt x="1" y="11"/>
                    </a:cubicBezTo>
                    <a:lnTo>
                      <a:pt x="34" y="600"/>
                    </a:lnTo>
                    <a:cubicBezTo>
                      <a:pt x="34" y="617"/>
                      <a:pt x="49" y="632"/>
                      <a:pt x="67" y="632"/>
                    </a:cubicBezTo>
                    <a:cubicBezTo>
                      <a:pt x="68" y="632"/>
                      <a:pt x="69" y="632"/>
                      <a:pt x="69" y="631"/>
                    </a:cubicBezTo>
                    <a:cubicBezTo>
                      <a:pt x="88" y="631"/>
                      <a:pt x="103" y="616"/>
                      <a:pt x="101" y="596"/>
                    </a:cubicBezTo>
                    <a:lnTo>
                      <a:pt x="8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3029;p40">
                <a:extLst>
                  <a:ext uri="{FF2B5EF4-FFF2-40B4-BE49-F238E27FC236}">
                    <a16:creationId xmlns:a16="http://schemas.microsoft.com/office/drawing/2014/main" xmlns="" id="{95ABBC5A-A4EF-FB97-348F-31DB23DA0013}"/>
                  </a:ext>
                </a:extLst>
              </p:cNvPr>
              <p:cNvSpPr/>
              <p:nvPr/>
            </p:nvSpPr>
            <p:spPr>
              <a:xfrm>
                <a:off x="913136" y="3926854"/>
                <a:ext cx="19378" cy="25770"/>
              </a:xfrm>
              <a:custGeom>
                <a:avLst/>
                <a:gdLst/>
                <a:ahLst/>
                <a:cxnLst/>
                <a:rect l="l" t="t" r="r" b="b"/>
                <a:pathLst>
                  <a:path w="482" h="641" extrusionOk="0">
                    <a:moveTo>
                      <a:pt x="96" y="1"/>
                    </a:moveTo>
                    <a:cubicBezTo>
                      <a:pt x="67" y="26"/>
                      <a:pt x="35" y="46"/>
                      <a:pt x="0" y="64"/>
                    </a:cubicBezTo>
                    <a:cubicBezTo>
                      <a:pt x="66" y="163"/>
                      <a:pt x="128" y="262"/>
                      <a:pt x="200" y="356"/>
                    </a:cubicBezTo>
                    <a:cubicBezTo>
                      <a:pt x="275" y="454"/>
                      <a:pt x="362" y="539"/>
                      <a:pt x="443" y="633"/>
                    </a:cubicBezTo>
                    <a:cubicBezTo>
                      <a:pt x="446" y="638"/>
                      <a:pt x="452" y="641"/>
                      <a:pt x="459" y="641"/>
                    </a:cubicBezTo>
                    <a:cubicBezTo>
                      <a:pt x="463" y="641"/>
                      <a:pt x="467" y="640"/>
                      <a:pt x="470" y="638"/>
                    </a:cubicBezTo>
                    <a:cubicBezTo>
                      <a:pt x="480" y="631"/>
                      <a:pt x="481" y="620"/>
                      <a:pt x="475" y="610"/>
                    </a:cubicBezTo>
                    <a:cubicBezTo>
                      <a:pt x="403" y="475"/>
                      <a:pt x="341" y="336"/>
                      <a:pt x="255" y="207"/>
                    </a:cubicBezTo>
                    <a:cubicBezTo>
                      <a:pt x="206" y="135"/>
                      <a:pt x="153" y="66"/>
                      <a:pt x="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3030;p40">
                <a:extLst>
                  <a:ext uri="{FF2B5EF4-FFF2-40B4-BE49-F238E27FC236}">
                    <a16:creationId xmlns:a16="http://schemas.microsoft.com/office/drawing/2014/main" xmlns="" id="{6AF3533F-1BC5-0A5D-6F97-D2A0DF58CDFE}"/>
                  </a:ext>
                </a:extLst>
              </p:cNvPr>
              <p:cNvSpPr/>
              <p:nvPr/>
            </p:nvSpPr>
            <p:spPr>
              <a:xfrm>
                <a:off x="921739" y="3916883"/>
                <a:ext cx="25207" cy="15317"/>
              </a:xfrm>
              <a:custGeom>
                <a:avLst/>
                <a:gdLst/>
                <a:ahLst/>
                <a:cxnLst/>
                <a:rect l="l" t="t" r="r" b="b"/>
                <a:pathLst>
                  <a:path w="627" h="381" extrusionOk="0">
                    <a:moveTo>
                      <a:pt x="48" y="0"/>
                    </a:moveTo>
                    <a:cubicBezTo>
                      <a:pt x="36" y="36"/>
                      <a:pt x="19" y="71"/>
                      <a:pt x="1" y="104"/>
                    </a:cubicBezTo>
                    <a:cubicBezTo>
                      <a:pt x="85" y="155"/>
                      <a:pt x="170" y="205"/>
                      <a:pt x="259" y="249"/>
                    </a:cubicBezTo>
                    <a:cubicBezTo>
                      <a:pt x="366" y="301"/>
                      <a:pt x="475" y="336"/>
                      <a:pt x="584" y="378"/>
                    </a:cubicBezTo>
                    <a:cubicBezTo>
                      <a:pt x="587" y="380"/>
                      <a:pt x="590" y="381"/>
                      <a:pt x="593" y="381"/>
                    </a:cubicBezTo>
                    <a:cubicBezTo>
                      <a:pt x="612" y="381"/>
                      <a:pt x="627" y="345"/>
                      <a:pt x="606" y="338"/>
                    </a:cubicBezTo>
                    <a:cubicBezTo>
                      <a:pt x="511" y="271"/>
                      <a:pt x="420" y="198"/>
                      <a:pt x="321" y="138"/>
                    </a:cubicBezTo>
                    <a:cubicBezTo>
                      <a:pt x="232" y="88"/>
                      <a:pt x="142" y="41"/>
                      <a:pt x="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3031;p40">
                <a:extLst>
                  <a:ext uri="{FF2B5EF4-FFF2-40B4-BE49-F238E27FC236}">
                    <a16:creationId xmlns:a16="http://schemas.microsoft.com/office/drawing/2014/main" xmlns="" id="{CE6B2473-1B3F-B052-DA68-0F04841AF3C3}"/>
                  </a:ext>
                </a:extLst>
              </p:cNvPr>
              <p:cNvSpPr/>
              <p:nvPr/>
            </p:nvSpPr>
            <p:spPr>
              <a:xfrm>
                <a:off x="924232" y="3909406"/>
                <a:ext cx="21106" cy="5427"/>
              </a:xfrm>
              <a:custGeom>
                <a:avLst/>
                <a:gdLst/>
                <a:ahLst/>
                <a:cxnLst/>
                <a:rect l="l" t="t" r="r" b="b"/>
                <a:pathLst>
                  <a:path w="525" h="135" extrusionOk="0">
                    <a:moveTo>
                      <a:pt x="349" y="0"/>
                    </a:moveTo>
                    <a:cubicBezTo>
                      <a:pt x="287" y="0"/>
                      <a:pt x="224" y="2"/>
                      <a:pt x="162" y="7"/>
                    </a:cubicBezTo>
                    <a:cubicBezTo>
                      <a:pt x="112" y="10"/>
                      <a:pt x="63" y="19"/>
                      <a:pt x="14" y="27"/>
                    </a:cubicBezTo>
                    <a:cubicBezTo>
                      <a:pt x="14" y="64"/>
                      <a:pt x="9" y="99"/>
                      <a:pt x="1" y="134"/>
                    </a:cubicBezTo>
                    <a:lnTo>
                      <a:pt x="497" y="62"/>
                    </a:lnTo>
                    <a:cubicBezTo>
                      <a:pt x="512" y="62"/>
                      <a:pt x="524" y="49"/>
                      <a:pt x="524" y="32"/>
                    </a:cubicBezTo>
                    <a:cubicBezTo>
                      <a:pt x="524" y="17"/>
                      <a:pt x="509" y="4"/>
                      <a:pt x="494" y="4"/>
                    </a:cubicBezTo>
                    <a:cubicBezTo>
                      <a:pt x="446" y="1"/>
                      <a:pt x="397"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3032;p40">
                <a:extLst>
                  <a:ext uri="{FF2B5EF4-FFF2-40B4-BE49-F238E27FC236}">
                    <a16:creationId xmlns:a16="http://schemas.microsoft.com/office/drawing/2014/main" xmlns="" id="{7533D949-EA45-EBCB-E5EF-268973B74EBE}"/>
                  </a:ext>
                </a:extLst>
              </p:cNvPr>
              <p:cNvSpPr/>
              <p:nvPr/>
            </p:nvSpPr>
            <p:spPr>
              <a:xfrm>
                <a:off x="922141" y="3886410"/>
                <a:ext cx="25328" cy="18091"/>
              </a:xfrm>
              <a:custGeom>
                <a:avLst/>
                <a:gdLst/>
                <a:ahLst/>
                <a:cxnLst/>
                <a:rect l="l" t="t" r="r" b="b"/>
                <a:pathLst>
                  <a:path w="630" h="450" extrusionOk="0">
                    <a:moveTo>
                      <a:pt x="574" y="0"/>
                    </a:moveTo>
                    <a:cubicBezTo>
                      <a:pt x="567" y="0"/>
                      <a:pt x="560" y="2"/>
                      <a:pt x="553" y="7"/>
                    </a:cubicBezTo>
                    <a:cubicBezTo>
                      <a:pt x="430" y="74"/>
                      <a:pt x="301" y="126"/>
                      <a:pt x="180" y="200"/>
                    </a:cubicBezTo>
                    <a:cubicBezTo>
                      <a:pt x="118" y="237"/>
                      <a:pt x="60" y="280"/>
                      <a:pt x="1" y="324"/>
                    </a:cubicBezTo>
                    <a:cubicBezTo>
                      <a:pt x="23" y="364"/>
                      <a:pt x="39" y="406"/>
                      <a:pt x="50" y="450"/>
                    </a:cubicBezTo>
                    <a:cubicBezTo>
                      <a:pt x="125" y="418"/>
                      <a:pt x="197" y="379"/>
                      <a:pt x="266" y="336"/>
                    </a:cubicBezTo>
                    <a:cubicBezTo>
                      <a:pt x="387" y="259"/>
                      <a:pt x="487" y="160"/>
                      <a:pt x="595" y="69"/>
                    </a:cubicBezTo>
                    <a:cubicBezTo>
                      <a:pt x="629" y="46"/>
                      <a:pt x="607" y="0"/>
                      <a:pt x="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3033;p40">
                <a:extLst>
                  <a:ext uri="{FF2B5EF4-FFF2-40B4-BE49-F238E27FC236}">
                    <a16:creationId xmlns:a16="http://schemas.microsoft.com/office/drawing/2014/main" xmlns="" id="{2228A7F8-A6DE-1DD3-528F-3E91B278018E}"/>
                  </a:ext>
                </a:extLst>
              </p:cNvPr>
              <p:cNvSpPr/>
              <p:nvPr/>
            </p:nvSpPr>
            <p:spPr>
              <a:xfrm>
                <a:off x="873537" y="3928623"/>
                <a:ext cx="21468" cy="30433"/>
              </a:xfrm>
              <a:custGeom>
                <a:avLst/>
                <a:gdLst/>
                <a:ahLst/>
                <a:cxnLst/>
                <a:rect l="l" t="t" r="r" b="b"/>
                <a:pathLst>
                  <a:path w="534" h="757" extrusionOk="0">
                    <a:moveTo>
                      <a:pt x="458" y="0"/>
                    </a:moveTo>
                    <a:lnTo>
                      <a:pt x="6" y="727"/>
                    </a:lnTo>
                    <a:cubicBezTo>
                      <a:pt x="1" y="737"/>
                      <a:pt x="4" y="748"/>
                      <a:pt x="12" y="753"/>
                    </a:cubicBezTo>
                    <a:cubicBezTo>
                      <a:pt x="15" y="756"/>
                      <a:pt x="19" y="757"/>
                      <a:pt x="22" y="757"/>
                    </a:cubicBezTo>
                    <a:cubicBezTo>
                      <a:pt x="29" y="757"/>
                      <a:pt x="35" y="754"/>
                      <a:pt x="39" y="748"/>
                    </a:cubicBezTo>
                    <a:lnTo>
                      <a:pt x="534" y="39"/>
                    </a:lnTo>
                    <a:cubicBezTo>
                      <a:pt x="509" y="29"/>
                      <a:pt x="482" y="15"/>
                      <a:pt x="4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3034;p40">
                <a:extLst>
                  <a:ext uri="{FF2B5EF4-FFF2-40B4-BE49-F238E27FC236}">
                    <a16:creationId xmlns:a16="http://schemas.microsoft.com/office/drawing/2014/main" xmlns="" id="{1F64010C-C121-2A86-A956-3C3479D6F92F}"/>
                  </a:ext>
                </a:extLst>
              </p:cNvPr>
              <p:cNvSpPr/>
              <p:nvPr/>
            </p:nvSpPr>
            <p:spPr>
              <a:xfrm>
                <a:off x="852069" y="3919858"/>
                <a:ext cx="34172" cy="22996"/>
              </a:xfrm>
              <a:custGeom>
                <a:avLst/>
                <a:gdLst/>
                <a:ahLst/>
                <a:cxnLst/>
                <a:rect l="l" t="t" r="r" b="b"/>
                <a:pathLst>
                  <a:path w="850" h="572" extrusionOk="0">
                    <a:moveTo>
                      <a:pt x="795" y="0"/>
                    </a:moveTo>
                    <a:cubicBezTo>
                      <a:pt x="696" y="52"/>
                      <a:pt x="595" y="101"/>
                      <a:pt x="498" y="158"/>
                    </a:cubicBezTo>
                    <a:cubicBezTo>
                      <a:pt x="332" y="259"/>
                      <a:pt x="172" y="374"/>
                      <a:pt x="26" y="502"/>
                    </a:cubicBezTo>
                    <a:cubicBezTo>
                      <a:pt x="0" y="531"/>
                      <a:pt x="23" y="571"/>
                      <a:pt x="55" y="571"/>
                    </a:cubicBezTo>
                    <a:cubicBezTo>
                      <a:pt x="62" y="571"/>
                      <a:pt x="69" y="570"/>
                      <a:pt x="77" y="566"/>
                    </a:cubicBezTo>
                    <a:lnTo>
                      <a:pt x="850" y="89"/>
                    </a:lnTo>
                    <a:cubicBezTo>
                      <a:pt x="830" y="61"/>
                      <a:pt x="810" y="30"/>
                      <a:pt x="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3035;p40">
                <a:extLst>
                  <a:ext uri="{FF2B5EF4-FFF2-40B4-BE49-F238E27FC236}">
                    <a16:creationId xmlns:a16="http://schemas.microsoft.com/office/drawing/2014/main" xmlns="" id="{0A6B1DA5-944E-9ADF-DC4C-1D0D4DB94D63}"/>
                  </a:ext>
                </a:extLst>
              </p:cNvPr>
              <p:cNvSpPr/>
              <p:nvPr/>
            </p:nvSpPr>
            <p:spPr>
              <a:xfrm>
                <a:off x="850541" y="3905426"/>
                <a:ext cx="31519" cy="5146"/>
              </a:xfrm>
              <a:custGeom>
                <a:avLst/>
                <a:gdLst/>
                <a:ahLst/>
                <a:cxnLst/>
                <a:rect l="l" t="t" r="r" b="b"/>
                <a:pathLst>
                  <a:path w="784" h="128" extrusionOk="0">
                    <a:moveTo>
                      <a:pt x="44" y="0"/>
                    </a:moveTo>
                    <a:cubicBezTo>
                      <a:pt x="6" y="0"/>
                      <a:pt x="1" y="57"/>
                      <a:pt x="39" y="64"/>
                    </a:cubicBezTo>
                    <a:cubicBezTo>
                      <a:pt x="183" y="86"/>
                      <a:pt x="324" y="111"/>
                      <a:pt x="469" y="121"/>
                    </a:cubicBezTo>
                    <a:cubicBezTo>
                      <a:pt x="537" y="126"/>
                      <a:pt x="605" y="127"/>
                      <a:pt x="673" y="127"/>
                    </a:cubicBezTo>
                    <a:cubicBezTo>
                      <a:pt x="707" y="127"/>
                      <a:pt x="740" y="127"/>
                      <a:pt x="774" y="126"/>
                    </a:cubicBezTo>
                    <a:lnTo>
                      <a:pt x="774" y="113"/>
                    </a:lnTo>
                    <a:cubicBezTo>
                      <a:pt x="774" y="79"/>
                      <a:pt x="777" y="46"/>
                      <a:pt x="784" y="12"/>
                    </a:cubicBezTo>
                    <a:lnTo>
                      <a:pt x="4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3036;p40">
                <a:extLst>
                  <a:ext uri="{FF2B5EF4-FFF2-40B4-BE49-F238E27FC236}">
                    <a16:creationId xmlns:a16="http://schemas.microsoft.com/office/drawing/2014/main" xmlns="" id="{E2EB1B61-E2B0-1AA6-3B09-4BEC1369FE3B}"/>
                  </a:ext>
                </a:extLst>
              </p:cNvPr>
              <p:cNvSpPr/>
              <p:nvPr/>
            </p:nvSpPr>
            <p:spPr>
              <a:xfrm>
                <a:off x="859466" y="3888782"/>
                <a:ext cx="25649" cy="13026"/>
              </a:xfrm>
              <a:custGeom>
                <a:avLst/>
                <a:gdLst/>
                <a:ahLst/>
                <a:cxnLst/>
                <a:rect l="l" t="t" r="r" b="b"/>
                <a:pathLst>
                  <a:path w="638" h="324" extrusionOk="0">
                    <a:moveTo>
                      <a:pt x="34" y="0"/>
                    </a:moveTo>
                    <a:cubicBezTo>
                      <a:pt x="23" y="0"/>
                      <a:pt x="13" y="6"/>
                      <a:pt x="7" y="17"/>
                    </a:cubicBezTo>
                    <a:cubicBezTo>
                      <a:pt x="0" y="30"/>
                      <a:pt x="5" y="47"/>
                      <a:pt x="20" y="55"/>
                    </a:cubicBezTo>
                    <a:cubicBezTo>
                      <a:pt x="119" y="119"/>
                      <a:pt x="221" y="178"/>
                      <a:pt x="329" y="228"/>
                    </a:cubicBezTo>
                    <a:cubicBezTo>
                      <a:pt x="413" y="265"/>
                      <a:pt x="502" y="295"/>
                      <a:pt x="590" y="324"/>
                    </a:cubicBezTo>
                    <a:cubicBezTo>
                      <a:pt x="602" y="292"/>
                      <a:pt x="619" y="260"/>
                      <a:pt x="637" y="230"/>
                    </a:cubicBezTo>
                    <a:lnTo>
                      <a:pt x="47" y="3"/>
                    </a:lnTo>
                    <a:cubicBezTo>
                      <a:pt x="43" y="1"/>
                      <a:pt x="38" y="0"/>
                      <a:pt x="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3037;p40">
                <a:extLst>
                  <a:ext uri="{FF2B5EF4-FFF2-40B4-BE49-F238E27FC236}">
                    <a16:creationId xmlns:a16="http://schemas.microsoft.com/office/drawing/2014/main" xmlns="" id="{9189E303-45E8-E85C-5AAD-A6B51C354F31}"/>
                  </a:ext>
                </a:extLst>
              </p:cNvPr>
              <p:cNvSpPr/>
              <p:nvPr/>
            </p:nvSpPr>
            <p:spPr>
              <a:xfrm>
                <a:off x="873738" y="3864057"/>
                <a:ext cx="19056" cy="29187"/>
              </a:xfrm>
              <a:custGeom>
                <a:avLst/>
                <a:gdLst/>
                <a:ahLst/>
                <a:cxnLst/>
                <a:rect l="l" t="t" r="r" b="b"/>
                <a:pathLst>
                  <a:path w="474" h="726" extrusionOk="0">
                    <a:moveTo>
                      <a:pt x="19" y="0"/>
                    </a:moveTo>
                    <a:cubicBezTo>
                      <a:pt x="16" y="0"/>
                      <a:pt x="13" y="1"/>
                      <a:pt x="11" y="3"/>
                    </a:cubicBezTo>
                    <a:cubicBezTo>
                      <a:pt x="4" y="8"/>
                      <a:pt x="1" y="18"/>
                      <a:pt x="6" y="26"/>
                    </a:cubicBezTo>
                    <a:cubicBezTo>
                      <a:pt x="110" y="233"/>
                      <a:pt x="200" y="447"/>
                      <a:pt x="324" y="642"/>
                    </a:cubicBezTo>
                    <a:cubicBezTo>
                      <a:pt x="343" y="670"/>
                      <a:pt x="365" y="699"/>
                      <a:pt x="385" y="726"/>
                    </a:cubicBezTo>
                    <a:cubicBezTo>
                      <a:pt x="412" y="702"/>
                      <a:pt x="442" y="680"/>
                      <a:pt x="474" y="664"/>
                    </a:cubicBezTo>
                    <a:lnTo>
                      <a:pt x="34" y="8"/>
                    </a:lnTo>
                    <a:cubicBezTo>
                      <a:pt x="31" y="3"/>
                      <a:pt x="25" y="0"/>
                      <a:pt x="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9" name="Google Shape;3038;p40">
              <a:extLst>
                <a:ext uri="{FF2B5EF4-FFF2-40B4-BE49-F238E27FC236}">
                  <a16:creationId xmlns:a16="http://schemas.microsoft.com/office/drawing/2014/main" xmlns="" id="{E7E27F90-BBC8-C09E-07D0-CC42D0C09573}"/>
                </a:ext>
              </a:extLst>
            </p:cNvPr>
            <p:cNvSpPr/>
            <p:nvPr/>
          </p:nvSpPr>
          <p:spPr>
            <a:xfrm>
              <a:off x="7978978" y="877516"/>
              <a:ext cx="113619" cy="115522"/>
            </a:xfrm>
            <a:custGeom>
              <a:avLst/>
              <a:gdLst/>
              <a:ahLst/>
              <a:cxnLst/>
              <a:rect l="l" t="t" r="r" b="b"/>
              <a:pathLst>
                <a:path w="1075" h="1093" extrusionOk="0">
                  <a:moveTo>
                    <a:pt x="538" y="1"/>
                  </a:moveTo>
                  <a:cubicBezTo>
                    <a:pt x="492" y="1"/>
                    <a:pt x="449" y="8"/>
                    <a:pt x="405" y="18"/>
                  </a:cubicBezTo>
                  <a:lnTo>
                    <a:pt x="388" y="23"/>
                  </a:lnTo>
                  <a:cubicBezTo>
                    <a:pt x="350" y="34"/>
                    <a:pt x="313" y="50"/>
                    <a:pt x="278" y="70"/>
                  </a:cubicBezTo>
                  <a:cubicBezTo>
                    <a:pt x="246" y="86"/>
                    <a:pt x="216" y="108"/>
                    <a:pt x="187" y="132"/>
                  </a:cubicBezTo>
                  <a:cubicBezTo>
                    <a:pt x="170" y="147"/>
                    <a:pt x="153" y="164"/>
                    <a:pt x="138" y="182"/>
                  </a:cubicBezTo>
                  <a:cubicBezTo>
                    <a:pt x="137" y="184"/>
                    <a:pt x="135" y="185"/>
                    <a:pt x="133" y="187"/>
                  </a:cubicBezTo>
                  <a:cubicBezTo>
                    <a:pt x="117" y="207"/>
                    <a:pt x="100" y="227"/>
                    <a:pt x="86" y="251"/>
                  </a:cubicBezTo>
                  <a:cubicBezTo>
                    <a:pt x="68" y="281"/>
                    <a:pt x="51" y="313"/>
                    <a:pt x="39" y="345"/>
                  </a:cubicBezTo>
                  <a:cubicBezTo>
                    <a:pt x="14" y="410"/>
                    <a:pt x="1" y="477"/>
                    <a:pt x="1" y="546"/>
                  </a:cubicBezTo>
                  <a:lnTo>
                    <a:pt x="1" y="559"/>
                  </a:lnTo>
                  <a:cubicBezTo>
                    <a:pt x="3" y="601"/>
                    <a:pt x="8" y="642"/>
                    <a:pt x="18" y="682"/>
                  </a:cubicBezTo>
                  <a:cubicBezTo>
                    <a:pt x="19" y="689"/>
                    <a:pt x="19" y="694"/>
                    <a:pt x="21" y="699"/>
                  </a:cubicBezTo>
                  <a:cubicBezTo>
                    <a:pt x="41" y="766"/>
                    <a:pt x="73" y="828"/>
                    <a:pt x="115" y="883"/>
                  </a:cubicBezTo>
                  <a:cubicBezTo>
                    <a:pt x="128" y="902"/>
                    <a:pt x="143" y="918"/>
                    <a:pt x="158" y="933"/>
                  </a:cubicBezTo>
                  <a:lnTo>
                    <a:pt x="165" y="940"/>
                  </a:lnTo>
                  <a:cubicBezTo>
                    <a:pt x="194" y="967"/>
                    <a:pt x="224" y="992"/>
                    <a:pt x="256" y="1012"/>
                  </a:cubicBezTo>
                  <a:cubicBezTo>
                    <a:pt x="281" y="1027"/>
                    <a:pt x="306" y="1041"/>
                    <a:pt x="333" y="1053"/>
                  </a:cubicBezTo>
                  <a:cubicBezTo>
                    <a:pt x="358" y="1063"/>
                    <a:pt x="385" y="1071"/>
                    <a:pt x="412" y="1078"/>
                  </a:cubicBezTo>
                  <a:cubicBezTo>
                    <a:pt x="420" y="1079"/>
                    <a:pt x="429" y="1081"/>
                    <a:pt x="437" y="1083"/>
                  </a:cubicBezTo>
                  <a:cubicBezTo>
                    <a:pt x="470" y="1089"/>
                    <a:pt x="504" y="1093"/>
                    <a:pt x="538" y="1093"/>
                  </a:cubicBezTo>
                  <a:lnTo>
                    <a:pt x="556" y="1093"/>
                  </a:lnTo>
                  <a:cubicBezTo>
                    <a:pt x="585" y="1093"/>
                    <a:pt x="613" y="1089"/>
                    <a:pt x="640" y="1084"/>
                  </a:cubicBezTo>
                  <a:cubicBezTo>
                    <a:pt x="657" y="1081"/>
                    <a:pt x="673" y="1076"/>
                    <a:pt x="690" y="1071"/>
                  </a:cubicBezTo>
                  <a:lnTo>
                    <a:pt x="705" y="1066"/>
                  </a:lnTo>
                  <a:cubicBezTo>
                    <a:pt x="732" y="1058"/>
                    <a:pt x="759" y="1046"/>
                    <a:pt x="784" y="1032"/>
                  </a:cubicBezTo>
                  <a:cubicBezTo>
                    <a:pt x="818" y="1014"/>
                    <a:pt x="850" y="994"/>
                    <a:pt x="880" y="969"/>
                  </a:cubicBezTo>
                  <a:cubicBezTo>
                    <a:pt x="883" y="965"/>
                    <a:pt x="886" y="962"/>
                    <a:pt x="890" y="959"/>
                  </a:cubicBezTo>
                  <a:cubicBezTo>
                    <a:pt x="900" y="950"/>
                    <a:pt x="910" y="939"/>
                    <a:pt x="922" y="928"/>
                  </a:cubicBezTo>
                  <a:cubicBezTo>
                    <a:pt x="979" y="870"/>
                    <a:pt x="1021" y="798"/>
                    <a:pt x="1046" y="720"/>
                  </a:cubicBezTo>
                  <a:cubicBezTo>
                    <a:pt x="1052" y="704"/>
                    <a:pt x="1058" y="687"/>
                    <a:pt x="1061" y="668"/>
                  </a:cubicBezTo>
                  <a:cubicBezTo>
                    <a:pt x="1069" y="633"/>
                    <a:pt x="1073" y="598"/>
                    <a:pt x="1074" y="563"/>
                  </a:cubicBezTo>
                  <a:lnTo>
                    <a:pt x="1074" y="548"/>
                  </a:lnTo>
                  <a:cubicBezTo>
                    <a:pt x="1073" y="521"/>
                    <a:pt x="1071" y="496"/>
                    <a:pt x="1068" y="471"/>
                  </a:cubicBezTo>
                  <a:cubicBezTo>
                    <a:pt x="1068" y="464"/>
                    <a:pt x="1066" y="457"/>
                    <a:pt x="1064" y="452"/>
                  </a:cubicBezTo>
                  <a:cubicBezTo>
                    <a:pt x="1063" y="439"/>
                    <a:pt x="1059" y="425"/>
                    <a:pt x="1056" y="412"/>
                  </a:cubicBezTo>
                  <a:cubicBezTo>
                    <a:pt x="1046" y="368"/>
                    <a:pt x="1029" y="326"/>
                    <a:pt x="1009" y="286"/>
                  </a:cubicBezTo>
                  <a:cubicBezTo>
                    <a:pt x="994" y="258"/>
                    <a:pt x="977" y="232"/>
                    <a:pt x="957" y="207"/>
                  </a:cubicBezTo>
                  <a:cubicBezTo>
                    <a:pt x="952" y="201"/>
                    <a:pt x="945" y="194"/>
                    <a:pt x="940" y="187"/>
                  </a:cubicBezTo>
                  <a:cubicBezTo>
                    <a:pt x="925" y="169"/>
                    <a:pt x="908" y="152"/>
                    <a:pt x="890" y="135"/>
                  </a:cubicBezTo>
                  <a:cubicBezTo>
                    <a:pt x="868" y="117"/>
                    <a:pt x="844" y="98"/>
                    <a:pt x="819" y="83"/>
                  </a:cubicBezTo>
                  <a:cubicBezTo>
                    <a:pt x="791" y="65"/>
                    <a:pt x="761" y="50"/>
                    <a:pt x="729" y="36"/>
                  </a:cubicBezTo>
                  <a:cubicBezTo>
                    <a:pt x="715" y="31"/>
                    <a:pt x="700" y="26"/>
                    <a:pt x="687" y="21"/>
                  </a:cubicBezTo>
                  <a:cubicBezTo>
                    <a:pt x="673" y="18"/>
                    <a:pt x="652" y="13"/>
                    <a:pt x="635" y="9"/>
                  </a:cubicBezTo>
                  <a:cubicBezTo>
                    <a:pt x="608" y="4"/>
                    <a:pt x="583" y="3"/>
                    <a:pt x="558"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40" name="Google Shape;3039;p40">
              <a:extLst>
                <a:ext uri="{FF2B5EF4-FFF2-40B4-BE49-F238E27FC236}">
                  <a16:creationId xmlns:a16="http://schemas.microsoft.com/office/drawing/2014/main" xmlns="" id="{46E2000C-EA25-B95C-B5EB-12913997FDAC}"/>
                </a:ext>
              </a:extLst>
            </p:cNvPr>
            <p:cNvGrpSpPr/>
            <p:nvPr/>
          </p:nvGrpSpPr>
          <p:grpSpPr>
            <a:xfrm>
              <a:off x="7368019" y="372856"/>
              <a:ext cx="233045" cy="218624"/>
              <a:chOff x="808087" y="3821443"/>
              <a:chExt cx="191002" cy="179183"/>
            </a:xfrm>
          </p:grpSpPr>
          <p:grpSp>
            <p:nvGrpSpPr>
              <p:cNvPr id="441" name="Google Shape;3040;p40">
                <a:extLst>
                  <a:ext uri="{FF2B5EF4-FFF2-40B4-BE49-F238E27FC236}">
                    <a16:creationId xmlns:a16="http://schemas.microsoft.com/office/drawing/2014/main" xmlns="" id="{8CC74915-7139-D8C7-A954-566E1DF13F14}"/>
                  </a:ext>
                </a:extLst>
              </p:cNvPr>
              <p:cNvGrpSpPr/>
              <p:nvPr/>
            </p:nvGrpSpPr>
            <p:grpSpPr>
              <a:xfrm>
                <a:off x="808087" y="3821443"/>
                <a:ext cx="191002" cy="179183"/>
                <a:chOff x="808087" y="3821443"/>
                <a:chExt cx="191002" cy="179183"/>
              </a:xfrm>
            </p:grpSpPr>
            <p:sp>
              <p:nvSpPr>
                <p:cNvPr id="456" name="Google Shape;3041;p40">
                  <a:extLst>
                    <a:ext uri="{FF2B5EF4-FFF2-40B4-BE49-F238E27FC236}">
                      <a16:creationId xmlns:a16="http://schemas.microsoft.com/office/drawing/2014/main" xmlns="" id="{3D8D05D2-E61A-2935-BB80-988AA7DBBAC6}"/>
                    </a:ext>
                  </a:extLst>
                </p:cNvPr>
                <p:cNvSpPr/>
                <p:nvPr/>
              </p:nvSpPr>
              <p:spPr>
                <a:xfrm>
                  <a:off x="890261" y="3930914"/>
                  <a:ext cx="27981" cy="69711"/>
                </a:xfrm>
                <a:custGeom>
                  <a:avLst/>
                  <a:gdLst/>
                  <a:ahLst/>
                  <a:cxnLst/>
                  <a:rect l="l" t="t" r="r" b="b"/>
                  <a:pathLst>
                    <a:path w="696" h="1734" extrusionOk="0">
                      <a:moveTo>
                        <a:pt x="475" y="0"/>
                      </a:moveTo>
                      <a:cubicBezTo>
                        <a:pt x="460" y="5"/>
                        <a:pt x="443" y="9"/>
                        <a:pt x="427" y="12"/>
                      </a:cubicBezTo>
                      <a:lnTo>
                        <a:pt x="443" y="609"/>
                      </a:lnTo>
                      <a:cubicBezTo>
                        <a:pt x="442" y="632"/>
                        <a:pt x="426" y="643"/>
                        <a:pt x="409" y="643"/>
                      </a:cubicBezTo>
                      <a:cubicBezTo>
                        <a:pt x="393" y="643"/>
                        <a:pt x="378" y="633"/>
                        <a:pt x="376" y="613"/>
                      </a:cubicBezTo>
                      <a:lnTo>
                        <a:pt x="343" y="24"/>
                      </a:lnTo>
                      <a:lnTo>
                        <a:pt x="323" y="24"/>
                      </a:lnTo>
                      <a:cubicBezTo>
                        <a:pt x="289" y="24"/>
                        <a:pt x="255" y="20"/>
                        <a:pt x="224" y="14"/>
                      </a:cubicBezTo>
                      <a:cubicBezTo>
                        <a:pt x="121" y="383"/>
                        <a:pt x="1" y="911"/>
                        <a:pt x="14" y="1283"/>
                      </a:cubicBezTo>
                      <a:cubicBezTo>
                        <a:pt x="25" y="1584"/>
                        <a:pt x="184" y="1733"/>
                        <a:pt x="345" y="1733"/>
                      </a:cubicBezTo>
                      <a:cubicBezTo>
                        <a:pt x="519" y="1733"/>
                        <a:pt x="695" y="1559"/>
                        <a:pt x="692" y="1213"/>
                      </a:cubicBezTo>
                      <a:cubicBezTo>
                        <a:pt x="690" y="856"/>
                        <a:pt x="572" y="353"/>
                        <a:pt x="47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3042;p40">
                  <a:extLst>
                    <a:ext uri="{FF2B5EF4-FFF2-40B4-BE49-F238E27FC236}">
                      <a16:creationId xmlns:a16="http://schemas.microsoft.com/office/drawing/2014/main" xmlns="" id="{70503D3C-B1A9-32A4-F86F-4E60028FDEBA}"/>
                    </a:ext>
                  </a:extLst>
                </p:cNvPr>
                <p:cNvSpPr/>
                <p:nvPr/>
              </p:nvSpPr>
              <p:spPr>
                <a:xfrm>
                  <a:off x="808087" y="3862972"/>
                  <a:ext cx="78918" cy="60947"/>
                </a:xfrm>
                <a:custGeom>
                  <a:avLst/>
                  <a:gdLst/>
                  <a:ahLst/>
                  <a:cxnLst/>
                  <a:rect l="l" t="t" r="r" b="b"/>
                  <a:pathLst>
                    <a:path w="1963" h="1516" extrusionOk="0">
                      <a:moveTo>
                        <a:pt x="685" y="0"/>
                      </a:moveTo>
                      <a:cubicBezTo>
                        <a:pt x="309" y="0"/>
                        <a:pt x="205" y="468"/>
                        <a:pt x="699" y="711"/>
                      </a:cubicBezTo>
                      <a:cubicBezTo>
                        <a:pt x="834" y="775"/>
                        <a:pt x="974" y="827"/>
                        <a:pt x="1119" y="868"/>
                      </a:cubicBezTo>
                      <a:cubicBezTo>
                        <a:pt x="960" y="840"/>
                        <a:pt x="800" y="826"/>
                        <a:pt x="640" y="826"/>
                      </a:cubicBezTo>
                      <a:cubicBezTo>
                        <a:pt x="631" y="826"/>
                        <a:pt x="622" y="826"/>
                        <a:pt x="612" y="827"/>
                      </a:cubicBezTo>
                      <a:cubicBezTo>
                        <a:pt x="1" y="850"/>
                        <a:pt x="25" y="1516"/>
                        <a:pt x="674" y="1516"/>
                      </a:cubicBezTo>
                      <a:cubicBezTo>
                        <a:pt x="676" y="1516"/>
                        <a:pt x="678" y="1516"/>
                        <a:pt x="681" y="1516"/>
                      </a:cubicBezTo>
                      <a:cubicBezTo>
                        <a:pt x="1023" y="1513"/>
                        <a:pt x="1501" y="1400"/>
                        <a:pt x="1847" y="1303"/>
                      </a:cubicBezTo>
                      <a:cubicBezTo>
                        <a:pt x="1837" y="1263"/>
                        <a:pt x="1832" y="1222"/>
                        <a:pt x="1830" y="1180"/>
                      </a:cubicBezTo>
                      <a:cubicBezTo>
                        <a:pt x="1788" y="1182"/>
                        <a:pt x="1746" y="1183"/>
                        <a:pt x="1704" y="1183"/>
                      </a:cubicBezTo>
                      <a:cubicBezTo>
                        <a:pt x="1644" y="1183"/>
                        <a:pt x="1584" y="1181"/>
                        <a:pt x="1525" y="1177"/>
                      </a:cubicBezTo>
                      <a:cubicBezTo>
                        <a:pt x="1380" y="1167"/>
                        <a:pt x="1239" y="1142"/>
                        <a:pt x="1095" y="1120"/>
                      </a:cubicBezTo>
                      <a:cubicBezTo>
                        <a:pt x="1057" y="1113"/>
                        <a:pt x="1062" y="1056"/>
                        <a:pt x="1100" y="1056"/>
                      </a:cubicBezTo>
                      <a:lnTo>
                        <a:pt x="1840" y="1068"/>
                      </a:lnTo>
                      <a:cubicBezTo>
                        <a:pt x="1845" y="1033"/>
                        <a:pt x="1855" y="999"/>
                        <a:pt x="1868" y="966"/>
                      </a:cubicBezTo>
                      <a:cubicBezTo>
                        <a:pt x="1780" y="937"/>
                        <a:pt x="1692" y="907"/>
                        <a:pt x="1607" y="870"/>
                      </a:cubicBezTo>
                      <a:cubicBezTo>
                        <a:pt x="1499" y="820"/>
                        <a:pt x="1397" y="763"/>
                        <a:pt x="1298" y="697"/>
                      </a:cubicBezTo>
                      <a:cubicBezTo>
                        <a:pt x="1283" y="691"/>
                        <a:pt x="1278" y="672"/>
                        <a:pt x="1285" y="659"/>
                      </a:cubicBezTo>
                      <a:cubicBezTo>
                        <a:pt x="1291" y="648"/>
                        <a:pt x="1301" y="642"/>
                        <a:pt x="1312" y="642"/>
                      </a:cubicBezTo>
                      <a:cubicBezTo>
                        <a:pt x="1316" y="642"/>
                        <a:pt x="1321" y="643"/>
                        <a:pt x="1325" y="645"/>
                      </a:cubicBezTo>
                      <a:lnTo>
                        <a:pt x="1915" y="872"/>
                      </a:lnTo>
                      <a:cubicBezTo>
                        <a:pt x="1930" y="850"/>
                        <a:pt x="1946" y="830"/>
                        <a:pt x="1962" y="810"/>
                      </a:cubicBezTo>
                      <a:cubicBezTo>
                        <a:pt x="1682" y="555"/>
                        <a:pt x="1270" y="211"/>
                        <a:pt x="936" y="60"/>
                      </a:cubicBezTo>
                      <a:cubicBezTo>
                        <a:pt x="843" y="18"/>
                        <a:pt x="759" y="0"/>
                        <a:pt x="68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3043;p40">
                  <a:extLst>
                    <a:ext uri="{FF2B5EF4-FFF2-40B4-BE49-F238E27FC236}">
                      <a16:creationId xmlns:a16="http://schemas.microsoft.com/office/drawing/2014/main" xmlns="" id="{A5AD587B-D431-7C2D-818C-C289294EBB45}"/>
                    </a:ext>
                  </a:extLst>
                </p:cNvPr>
                <p:cNvSpPr/>
                <p:nvPr/>
              </p:nvSpPr>
              <p:spPr>
                <a:xfrm>
                  <a:off x="910965" y="3831855"/>
                  <a:ext cx="49529" cy="63641"/>
                </a:xfrm>
                <a:custGeom>
                  <a:avLst/>
                  <a:gdLst/>
                  <a:ahLst/>
                  <a:cxnLst/>
                  <a:rect l="l" t="t" r="r" b="b"/>
                  <a:pathLst>
                    <a:path w="1232" h="1583" extrusionOk="0">
                      <a:moveTo>
                        <a:pt x="845" y="1"/>
                      </a:moveTo>
                      <a:cubicBezTo>
                        <a:pt x="710" y="1"/>
                        <a:pt x="553" y="90"/>
                        <a:pt x="428" y="302"/>
                      </a:cubicBezTo>
                      <a:cubicBezTo>
                        <a:pt x="252" y="603"/>
                        <a:pt x="99" y="1081"/>
                        <a:pt x="0" y="1433"/>
                      </a:cubicBezTo>
                      <a:cubicBezTo>
                        <a:pt x="32" y="1445"/>
                        <a:pt x="62" y="1460"/>
                        <a:pt x="91" y="1478"/>
                      </a:cubicBezTo>
                      <a:lnTo>
                        <a:pt x="448" y="801"/>
                      </a:lnTo>
                      <a:cubicBezTo>
                        <a:pt x="451" y="792"/>
                        <a:pt x="457" y="789"/>
                        <a:pt x="463" y="789"/>
                      </a:cubicBezTo>
                      <a:cubicBezTo>
                        <a:pt x="474" y="789"/>
                        <a:pt x="486" y="800"/>
                        <a:pt x="478" y="814"/>
                      </a:cubicBezTo>
                      <a:lnTo>
                        <a:pt x="161" y="1532"/>
                      </a:lnTo>
                      <a:cubicBezTo>
                        <a:pt x="180" y="1547"/>
                        <a:pt x="197" y="1564"/>
                        <a:pt x="212" y="1582"/>
                      </a:cubicBezTo>
                      <a:cubicBezTo>
                        <a:pt x="487" y="1319"/>
                        <a:pt x="864" y="928"/>
                        <a:pt x="1044" y="601"/>
                      </a:cubicBezTo>
                      <a:cubicBezTo>
                        <a:pt x="1232" y="257"/>
                        <a:pt x="1072" y="1"/>
                        <a:pt x="84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3044;p40">
                  <a:extLst>
                    <a:ext uri="{FF2B5EF4-FFF2-40B4-BE49-F238E27FC236}">
                      <a16:creationId xmlns:a16="http://schemas.microsoft.com/office/drawing/2014/main" xmlns="" id="{02E30A9A-8FD3-3590-30FC-61387F4ED551}"/>
                    </a:ext>
                  </a:extLst>
                </p:cNvPr>
                <p:cNvSpPr/>
                <p:nvPr/>
              </p:nvSpPr>
              <p:spPr>
                <a:xfrm>
                  <a:off x="920131" y="3861685"/>
                  <a:ext cx="68907" cy="44384"/>
                </a:xfrm>
                <a:custGeom>
                  <a:avLst/>
                  <a:gdLst/>
                  <a:ahLst/>
                  <a:cxnLst/>
                  <a:rect l="l" t="t" r="r" b="b"/>
                  <a:pathLst>
                    <a:path w="1714" h="1104" extrusionOk="0">
                      <a:moveTo>
                        <a:pt x="1235" y="0"/>
                      </a:moveTo>
                      <a:cubicBezTo>
                        <a:pt x="1140" y="0"/>
                        <a:pt x="1029" y="30"/>
                        <a:pt x="908" y="100"/>
                      </a:cubicBezTo>
                      <a:cubicBezTo>
                        <a:pt x="614" y="272"/>
                        <a:pt x="255" y="605"/>
                        <a:pt x="1" y="860"/>
                      </a:cubicBezTo>
                      <a:cubicBezTo>
                        <a:pt x="21" y="885"/>
                        <a:pt x="37" y="912"/>
                        <a:pt x="53" y="939"/>
                      </a:cubicBezTo>
                      <a:cubicBezTo>
                        <a:pt x="110" y="895"/>
                        <a:pt x="168" y="852"/>
                        <a:pt x="232" y="815"/>
                      </a:cubicBezTo>
                      <a:cubicBezTo>
                        <a:pt x="351" y="741"/>
                        <a:pt x="480" y="689"/>
                        <a:pt x="604" y="622"/>
                      </a:cubicBezTo>
                      <a:cubicBezTo>
                        <a:pt x="611" y="617"/>
                        <a:pt x="618" y="615"/>
                        <a:pt x="625" y="615"/>
                      </a:cubicBezTo>
                      <a:cubicBezTo>
                        <a:pt x="657" y="615"/>
                        <a:pt x="680" y="661"/>
                        <a:pt x="646" y="684"/>
                      </a:cubicBezTo>
                      <a:cubicBezTo>
                        <a:pt x="537" y="775"/>
                        <a:pt x="437" y="874"/>
                        <a:pt x="318" y="951"/>
                      </a:cubicBezTo>
                      <a:cubicBezTo>
                        <a:pt x="247" y="994"/>
                        <a:pt x="175" y="1031"/>
                        <a:pt x="100" y="1063"/>
                      </a:cubicBezTo>
                      <a:cubicBezTo>
                        <a:pt x="103" y="1077"/>
                        <a:pt x="106" y="1090"/>
                        <a:pt x="108" y="1103"/>
                      </a:cubicBezTo>
                      <a:cubicBezTo>
                        <a:pt x="475" y="1013"/>
                        <a:pt x="988" y="862"/>
                        <a:pt x="1300" y="667"/>
                      </a:cubicBezTo>
                      <a:cubicBezTo>
                        <a:pt x="1714" y="410"/>
                        <a:pt x="1586" y="0"/>
                        <a:pt x="1235"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3045;p40">
                  <a:extLst>
                    <a:ext uri="{FF2B5EF4-FFF2-40B4-BE49-F238E27FC236}">
                      <a16:creationId xmlns:a16="http://schemas.microsoft.com/office/drawing/2014/main" xmlns="" id="{0D62B138-05A8-369F-643A-495CE2A380A5}"/>
                    </a:ext>
                  </a:extLst>
                </p:cNvPr>
                <p:cNvSpPr/>
                <p:nvPr/>
              </p:nvSpPr>
              <p:spPr>
                <a:xfrm>
                  <a:off x="909960" y="3926452"/>
                  <a:ext cx="50575" cy="65972"/>
                </a:xfrm>
                <a:custGeom>
                  <a:avLst/>
                  <a:gdLst/>
                  <a:ahLst/>
                  <a:cxnLst/>
                  <a:rect l="l" t="t" r="r" b="b"/>
                  <a:pathLst>
                    <a:path w="1258" h="1641" extrusionOk="0">
                      <a:moveTo>
                        <a:pt x="185" y="1"/>
                      </a:moveTo>
                      <a:cubicBezTo>
                        <a:pt x="181" y="4"/>
                        <a:pt x="178" y="7"/>
                        <a:pt x="175" y="9"/>
                      </a:cubicBezTo>
                      <a:cubicBezTo>
                        <a:pt x="232" y="76"/>
                        <a:pt x="285" y="145"/>
                        <a:pt x="334" y="217"/>
                      </a:cubicBezTo>
                      <a:cubicBezTo>
                        <a:pt x="420" y="344"/>
                        <a:pt x="482" y="484"/>
                        <a:pt x="554" y="620"/>
                      </a:cubicBezTo>
                      <a:cubicBezTo>
                        <a:pt x="560" y="628"/>
                        <a:pt x="559" y="641"/>
                        <a:pt x="549" y="646"/>
                      </a:cubicBezTo>
                      <a:cubicBezTo>
                        <a:pt x="546" y="649"/>
                        <a:pt x="542" y="650"/>
                        <a:pt x="538" y="650"/>
                      </a:cubicBezTo>
                      <a:cubicBezTo>
                        <a:pt x="532" y="650"/>
                        <a:pt x="525" y="647"/>
                        <a:pt x="522" y="641"/>
                      </a:cubicBezTo>
                      <a:cubicBezTo>
                        <a:pt x="441" y="549"/>
                        <a:pt x="354" y="464"/>
                        <a:pt x="279" y="366"/>
                      </a:cubicBezTo>
                      <a:cubicBezTo>
                        <a:pt x="207" y="272"/>
                        <a:pt x="145" y="172"/>
                        <a:pt x="79" y="74"/>
                      </a:cubicBezTo>
                      <a:cubicBezTo>
                        <a:pt x="54" y="88"/>
                        <a:pt x="27" y="98"/>
                        <a:pt x="0" y="108"/>
                      </a:cubicBezTo>
                      <a:cubicBezTo>
                        <a:pt x="98" y="479"/>
                        <a:pt x="270" y="1052"/>
                        <a:pt x="485" y="1388"/>
                      </a:cubicBezTo>
                      <a:cubicBezTo>
                        <a:pt x="598" y="1565"/>
                        <a:pt x="736" y="1640"/>
                        <a:pt x="856" y="1640"/>
                      </a:cubicBezTo>
                      <a:cubicBezTo>
                        <a:pt x="1092" y="1640"/>
                        <a:pt x="1258" y="1350"/>
                        <a:pt x="1030" y="973"/>
                      </a:cubicBezTo>
                      <a:cubicBezTo>
                        <a:pt x="837" y="651"/>
                        <a:pt x="448" y="252"/>
                        <a:pt x="185"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3046;p40">
                  <a:extLst>
                    <a:ext uri="{FF2B5EF4-FFF2-40B4-BE49-F238E27FC236}">
                      <a16:creationId xmlns:a16="http://schemas.microsoft.com/office/drawing/2014/main" xmlns="" id="{6A9EE753-1170-BB97-76E5-DE0E3142E3F6}"/>
                    </a:ext>
                  </a:extLst>
                </p:cNvPr>
                <p:cNvSpPr/>
                <p:nvPr/>
              </p:nvSpPr>
              <p:spPr>
                <a:xfrm>
                  <a:off x="889819" y="3821443"/>
                  <a:ext cx="27941" cy="67420"/>
                </a:xfrm>
                <a:custGeom>
                  <a:avLst/>
                  <a:gdLst/>
                  <a:ahLst/>
                  <a:cxnLst/>
                  <a:rect l="l" t="t" r="r" b="b"/>
                  <a:pathLst>
                    <a:path w="695" h="1677" extrusionOk="0">
                      <a:moveTo>
                        <a:pt x="350" y="1"/>
                      </a:moveTo>
                      <a:cubicBezTo>
                        <a:pt x="177" y="1"/>
                        <a:pt x="1" y="175"/>
                        <a:pt x="3" y="521"/>
                      </a:cubicBezTo>
                      <a:cubicBezTo>
                        <a:pt x="6" y="857"/>
                        <a:pt x="110" y="1323"/>
                        <a:pt x="203" y="1672"/>
                      </a:cubicBezTo>
                      <a:cubicBezTo>
                        <a:pt x="246" y="1660"/>
                        <a:pt x="290" y="1655"/>
                        <a:pt x="335" y="1655"/>
                      </a:cubicBezTo>
                      <a:lnTo>
                        <a:pt x="355" y="1655"/>
                      </a:lnTo>
                      <a:cubicBezTo>
                        <a:pt x="335" y="1491"/>
                        <a:pt x="323" y="1326"/>
                        <a:pt x="322" y="1160"/>
                      </a:cubicBezTo>
                      <a:cubicBezTo>
                        <a:pt x="322" y="1056"/>
                        <a:pt x="339" y="952"/>
                        <a:pt x="350" y="848"/>
                      </a:cubicBezTo>
                      <a:cubicBezTo>
                        <a:pt x="351" y="840"/>
                        <a:pt x="357" y="836"/>
                        <a:pt x="364" y="836"/>
                      </a:cubicBezTo>
                      <a:cubicBezTo>
                        <a:pt x="370" y="836"/>
                        <a:pt x="377" y="840"/>
                        <a:pt x="379" y="848"/>
                      </a:cubicBezTo>
                      <a:cubicBezTo>
                        <a:pt x="392" y="952"/>
                        <a:pt x="414" y="1053"/>
                        <a:pt x="422" y="1158"/>
                      </a:cubicBezTo>
                      <a:cubicBezTo>
                        <a:pt x="436" y="1326"/>
                        <a:pt x="434" y="1496"/>
                        <a:pt x="431" y="1663"/>
                      </a:cubicBezTo>
                      <a:cubicBezTo>
                        <a:pt x="449" y="1667"/>
                        <a:pt x="468" y="1672"/>
                        <a:pt x="485" y="1677"/>
                      </a:cubicBezTo>
                      <a:cubicBezTo>
                        <a:pt x="583" y="1311"/>
                        <a:pt x="694" y="808"/>
                        <a:pt x="681" y="451"/>
                      </a:cubicBezTo>
                      <a:cubicBezTo>
                        <a:pt x="669" y="150"/>
                        <a:pt x="511" y="1"/>
                        <a:pt x="35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3047;p40">
                  <a:extLst>
                    <a:ext uri="{FF2B5EF4-FFF2-40B4-BE49-F238E27FC236}">
                      <a16:creationId xmlns:a16="http://schemas.microsoft.com/office/drawing/2014/main" xmlns="" id="{BDB0EBE5-E618-3603-0D76-56397E3CDC9E}"/>
                    </a:ext>
                  </a:extLst>
                </p:cNvPr>
                <p:cNvSpPr/>
                <p:nvPr/>
              </p:nvSpPr>
              <p:spPr>
                <a:xfrm>
                  <a:off x="918724" y="3898189"/>
                  <a:ext cx="80365" cy="64244"/>
                </a:xfrm>
                <a:custGeom>
                  <a:avLst/>
                  <a:gdLst/>
                  <a:ahLst/>
                  <a:cxnLst/>
                  <a:rect l="l" t="t" r="r" b="b"/>
                  <a:pathLst>
                    <a:path w="1999" h="1598" extrusionOk="0">
                      <a:moveTo>
                        <a:pt x="1328" y="1"/>
                      </a:moveTo>
                      <a:cubicBezTo>
                        <a:pt x="1325" y="1"/>
                        <a:pt x="1322" y="1"/>
                        <a:pt x="1319" y="1"/>
                      </a:cubicBezTo>
                      <a:cubicBezTo>
                        <a:pt x="975" y="3"/>
                        <a:pt x="493" y="118"/>
                        <a:pt x="148" y="214"/>
                      </a:cubicBezTo>
                      <a:cubicBezTo>
                        <a:pt x="151" y="239"/>
                        <a:pt x="153" y="266"/>
                        <a:pt x="153" y="291"/>
                      </a:cubicBezTo>
                      <a:cubicBezTo>
                        <a:pt x="153" y="298"/>
                        <a:pt x="151" y="301"/>
                        <a:pt x="151" y="306"/>
                      </a:cubicBezTo>
                      <a:cubicBezTo>
                        <a:pt x="200" y="298"/>
                        <a:pt x="249" y="289"/>
                        <a:pt x="299" y="286"/>
                      </a:cubicBezTo>
                      <a:cubicBezTo>
                        <a:pt x="360" y="281"/>
                        <a:pt x="423" y="279"/>
                        <a:pt x="485" y="279"/>
                      </a:cubicBezTo>
                      <a:cubicBezTo>
                        <a:pt x="534" y="279"/>
                        <a:pt x="583" y="280"/>
                        <a:pt x="631" y="283"/>
                      </a:cubicBezTo>
                      <a:cubicBezTo>
                        <a:pt x="646" y="283"/>
                        <a:pt x="659" y="296"/>
                        <a:pt x="661" y="311"/>
                      </a:cubicBezTo>
                      <a:cubicBezTo>
                        <a:pt x="661" y="328"/>
                        <a:pt x="649" y="341"/>
                        <a:pt x="633" y="341"/>
                      </a:cubicBezTo>
                      <a:lnTo>
                        <a:pt x="138" y="413"/>
                      </a:lnTo>
                      <a:cubicBezTo>
                        <a:pt x="135" y="430"/>
                        <a:pt x="129" y="447"/>
                        <a:pt x="124" y="465"/>
                      </a:cubicBezTo>
                      <a:cubicBezTo>
                        <a:pt x="217" y="506"/>
                        <a:pt x="309" y="553"/>
                        <a:pt x="396" y="603"/>
                      </a:cubicBezTo>
                      <a:cubicBezTo>
                        <a:pt x="497" y="662"/>
                        <a:pt x="586" y="736"/>
                        <a:pt x="683" y="803"/>
                      </a:cubicBezTo>
                      <a:cubicBezTo>
                        <a:pt x="703" y="810"/>
                        <a:pt x="689" y="846"/>
                        <a:pt x="670" y="846"/>
                      </a:cubicBezTo>
                      <a:cubicBezTo>
                        <a:pt x="667" y="846"/>
                        <a:pt x="664" y="845"/>
                        <a:pt x="661" y="843"/>
                      </a:cubicBezTo>
                      <a:cubicBezTo>
                        <a:pt x="552" y="801"/>
                        <a:pt x="441" y="766"/>
                        <a:pt x="337" y="715"/>
                      </a:cubicBezTo>
                      <a:cubicBezTo>
                        <a:pt x="249" y="672"/>
                        <a:pt x="163" y="621"/>
                        <a:pt x="77" y="569"/>
                      </a:cubicBezTo>
                      <a:cubicBezTo>
                        <a:pt x="56" y="608"/>
                        <a:pt x="31" y="642"/>
                        <a:pt x="0" y="673"/>
                      </a:cubicBezTo>
                      <a:cubicBezTo>
                        <a:pt x="265" y="949"/>
                        <a:pt x="676" y="1341"/>
                        <a:pt x="1013" y="1520"/>
                      </a:cubicBezTo>
                      <a:cubicBezTo>
                        <a:pt x="1115" y="1574"/>
                        <a:pt x="1208" y="1598"/>
                        <a:pt x="1289" y="1598"/>
                      </a:cubicBezTo>
                      <a:cubicBezTo>
                        <a:pt x="1642" y="1598"/>
                        <a:pt x="1757" y="1153"/>
                        <a:pt x="1290" y="888"/>
                      </a:cubicBezTo>
                      <a:cubicBezTo>
                        <a:pt x="1062" y="757"/>
                        <a:pt x="730" y="642"/>
                        <a:pt x="431" y="554"/>
                      </a:cubicBezTo>
                      <a:lnTo>
                        <a:pt x="431" y="554"/>
                      </a:lnTo>
                      <a:cubicBezTo>
                        <a:pt x="727" y="628"/>
                        <a:pt x="1064" y="691"/>
                        <a:pt x="1331" y="691"/>
                      </a:cubicBezTo>
                      <a:cubicBezTo>
                        <a:pt x="1350" y="691"/>
                        <a:pt x="1369" y="691"/>
                        <a:pt x="1387" y="690"/>
                      </a:cubicBezTo>
                      <a:cubicBezTo>
                        <a:pt x="1998" y="667"/>
                        <a:pt x="1975" y="1"/>
                        <a:pt x="1328"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3048;p40">
                  <a:extLst>
                    <a:ext uri="{FF2B5EF4-FFF2-40B4-BE49-F238E27FC236}">
                      <a16:creationId xmlns:a16="http://schemas.microsoft.com/office/drawing/2014/main" xmlns="" id="{B0D2087E-57B1-5F81-2302-027B99DB86DB}"/>
                    </a:ext>
                  </a:extLst>
                </p:cNvPr>
                <p:cNvSpPr/>
                <p:nvPr/>
              </p:nvSpPr>
              <p:spPr>
                <a:xfrm>
                  <a:off x="848973" y="3925728"/>
                  <a:ext cx="49208" cy="61952"/>
                </a:xfrm>
                <a:custGeom>
                  <a:avLst/>
                  <a:gdLst/>
                  <a:ahLst/>
                  <a:cxnLst/>
                  <a:rect l="l" t="t" r="r" b="b"/>
                  <a:pathLst>
                    <a:path w="1224" h="1541" extrusionOk="0">
                      <a:moveTo>
                        <a:pt x="979" y="0"/>
                      </a:moveTo>
                      <a:cubicBezTo>
                        <a:pt x="707" y="262"/>
                        <a:pt x="360" y="629"/>
                        <a:pt x="189" y="941"/>
                      </a:cubicBezTo>
                      <a:cubicBezTo>
                        <a:pt x="1" y="1284"/>
                        <a:pt x="161" y="1540"/>
                        <a:pt x="388" y="1540"/>
                      </a:cubicBezTo>
                      <a:cubicBezTo>
                        <a:pt x="522" y="1540"/>
                        <a:pt x="680" y="1452"/>
                        <a:pt x="804" y="1240"/>
                      </a:cubicBezTo>
                      <a:cubicBezTo>
                        <a:pt x="976" y="948"/>
                        <a:pt x="1126" y="487"/>
                        <a:pt x="1224" y="138"/>
                      </a:cubicBezTo>
                      <a:cubicBezTo>
                        <a:pt x="1197" y="131"/>
                        <a:pt x="1170" y="123"/>
                        <a:pt x="1145" y="113"/>
                      </a:cubicBezTo>
                      <a:lnTo>
                        <a:pt x="650" y="820"/>
                      </a:lnTo>
                      <a:cubicBezTo>
                        <a:pt x="646" y="826"/>
                        <a:pt x="640" y="829"/>
                        <a:pt x="633" y="829"/>
                      </a:cubicBezTo>
                      <a:cubicBezTo>
                        <a:pt x="630" y="829"/>
                        <a:pt x="626" y="828"/>
                        <a:pt x="623" y="825"/>
                      </a:cubicBezTo>
                      <a:cubicBezTo>
                        <a:pt x="615" y="820"/>
                        <a:pt x="612" y="809"/>
                        <a:pt x="617" y="799"/>
                      </a:cubicBezTo>
                      <a:lnTo>
                        <a:pt x="1069" y="72"/>
                      </a:lnTo>
                      <a:cubicBezTo>
                        <a:pt x="1036" y="52"/>
                        <a:pt x="1006" y="27"/>
                        <a:pt x="979"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3049;p40">
                  <a:extLst>
                    <a:ext uri="{FF2B5EF4-FFF2-40B4-BE49-F238E27FC236}">
                      <a16:creationId xmlns:a16="http://schemas.microsoft.com/office/drawing/2014/main" xmlns="" id="{BEFBC7AA-F1BB-91EC-C5F7-2970FD85F633}"/>
                    </a:ext>
                  </a:extLst>
                </p:cNvPr>
                <p:cNvSpPr/>
                <p:nvPr/>
              </p:nvSpPr>
              <p:spPr>
                <a:xfrm>
                  <a:off x="819022" y="3915999"/>
                  <a:ext cx="68987" cy="44183"/>
                </a:xfrm>
                <a:custGeom>
                  <a:avLst/>
                  <a:gdLst/>
                  <a:ahLst/>
                  <a:cxnLst/>
                  <a:rect l="l" t="t" r="r" b="b"/>
                  <a:pathLst>
                    <a:path w="1716" h="1099" extrusionOk="0">
                      <a:moveTo>
                        <a:pt x="1580" y="1"/>
                      </a:moveTo>
                      <a:cubicBezTo>
                        <a:pt x="1216" y="93"/>
                        <a:pt x="719" y="242"/>
                        <a:pt x="414" y="432"/>
                      </a:cubicBezTo>
                      <a:cubicBezTo>
                        <a:pt x="0" y="689"/>
                        <a:pt x="128" y="1099"/>
                        <a:pt x="480" y="1099"/>
                      </a:cubicBezTo>
                      <a:cubicBezTo>
                        <a:pt x="574" y="1099"/>
                        <a:pt x="685" y="1069"/>
                        <a:pt x="806" y="999"/>
                      </a:cubicBezTo>
                      <a:cubicBezTo>
                        <a:pt x="1100" y="826"/>
                        <a:pt x="1461" y="492"/>
                        <a:pt x="1715" y="235"/>
                      </a:cubicBezTo>
                      <a:cubicBezTo>
                        <a:pt x="1700" y="220"/>
                        <a:pt x="1685" y="204"/>
                        <a:pt x="1672" y="185"/>
                      </a:cubicBezTo>
                      <a:lnTo>
                        <a:pt x="899" y="662"/>
                      </a:lnTo>
                      <a:cubicBezTo>
                        <a:pt x="891" y="666"/>
                        <a:pt x="884" y="668"/>
                        <a:pt x="877" y="668"/>
                      </a:cubicBezTo>
                      <a:cubicBezTo>
                        <a:pt x="845" y="668"/>
                        <a:pt x="822" y="627"/>
                        <a:pt x="848" y="599"/>
                      </a:cubicBezTo>
                      <a:cubicBezTo>
                        <a:pt x="994" y="470"/>
                        <a:pt x="1154" y="356"/>
                        <a:pt x="1320" y="256"/>
                      </a:cubicBezTo>
                      <a:cubicBezTo>
                        <a:pt x="1417" y="199"/>
                        <a:pt x="1518" y="148"/>
                        <a:pt x="1617" y="98"/>
                      </a:cubicBezTo>
                      <a:cubicBezTo>
                        <a:pt x="1601" y="66"/>
                        <a:pt x="1588" y="34"/>
                        <a:pt x="1580" y="1"/>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3050;p40">
                  <a:extLst>
                    <a:ext uri="{FF2B5EF4-FFF2-40B4-BE49-F238E27FC236}">
                      <a16:creationId xmlns:a16="http://schemas.microsoft.com/office/drawing/2014/main" xmlns="" id="{E1683B2E-278E-6B97-7557-410A905E311A}"/>
                    </a:ext>
                  </a:extLst>
                </p:cNvPr>
                <p:cNvSpPr/>
                <p:nvPr/>
              </p:nvSpPr>
              <p:spPr>
                <a:xfrm>
                  <a:off x="848410" y="3833544"/>
                  <a:ext cx="48886" cy="61751"/>
                </a:xfrm>
                <a:custGeom>
                  <a:avLst/>
                  <a:gdLst/>
                  <a:ahLst/>
                  <a:cxnLst/>
                  <a:rect l="l" t="t" r="r" b="b"/>
                  <a:pathLst>
                    <a:path w="1216" h="1536" extrusionOk="0">
                      <a:moveTo>
                        <a:pt x="402" y="0"/>
                      </a:moveTo>
                      <a:cubicBezTo>
                        <a:pt x="166" y="0"/>
                        <a:pt x="0" y="290"/>
                        <a:pt x="228" y="668"/>
                      </a:cubicBezTo>
                      <a:cubicBezTo>
                        <a:pt x="396" y="948"/>
                        <a:pt x="713" y="1287"/>
                        <a:pt x="966" y="1535"/>
                      </a:cubicBezTo>
                      <a:cubicBezTo>
                        <a:pt x="981" y="1518"/>
                        <a:pt x="998" y="1502"/>
                        <a:pt x="1015" y="1486"/>
                      </a:cubicBezTo>
                      <a:cubicBezTo>
                        <a:pt x="993" y="1458"/>
                        <a:pt x="973" y="1431"/>
                        <a:pt x="954" y="1403"/>
                      </a:cubicBezTo>
                      <a:cubicBezTo>
                        <a:pt x="829" y="1206"/>
                        <a:pt x="740" y="993"/>
                        <a:pt x="636" y="785"/>
                      </a:cubicBezTo>
                      <a:cubicBezTo>
                        <a:pt x="628" y="772"/>
                        <a:pt x="638" y="759"/>
                        <a:pt x="650" y="759"/>
                      </a:cubicBezTo>
                      <a:cubicBezTo>
                        <a:pt x="655" y="759"/>
                        <a:pt x="660" y="762"/>
                        <a:pt x="664" y="769"/>
                      </a:cubicBezTo>
                      <a:lnTo>
                        <a:pt x="1104" y="1423"/>
                      </a:lnTo>
                      <a:cubicBezTo>
                        <a:pt x="1139" y="1403"/>
                        <a:pt x="1176" y="1387"/>
                        <a:pt x="1216" y="1376"/>
                      </a:cubicBezTo>
                      <a:cubicBezTo>
                        <a:pt x="1114" y="1013"/>
                        <a:pt x="959" y="544"/>
                        <a:pt x="773" y="252"/>
                      </a:cubicBezTo>
                      <a:cubicBezTo>
                        <a:pt x="660" y="75"/>
                        <a:pt x="522" y="0"/>
                        <a:pt x="402" y="0"/>
                      </a:cubicBezTo>
                      <a:close/>
                    </a:path>
                  </a:pathLst>
                </a:custGeom>
                <a:solidFill>
                  <a:srgbClr val="ED4C5F">
                    <a:alpha val="55360"/>
                  </a:srgbClr>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2" name="Google Shape;3051;p40">
                <a:extLst>
                  <a:ext uri="{FF2B5EF4-FFF2-40B4-BE49-F238E27FC236}">
                    <a16:creationId xmlns:a16="http://schemas.microsoft.com/office/drawing/2014/main" xmlns="" id="{8FDD2452-E44B-CF6B-9DA3-8F5DAB6EDC61}"/>
                  </a:ext>
                </a:extLst>
              </p:cNvPr>
              <p:cNvGrpSpPr/>
              <p:nvPr/>
            </p:nvGrpSpPr>
            <p:grpSpPr>
              <a:xfrm>
                <a:off x="850541" y="3855012"/>
                <a:ext cx="96928" cy="104044"/>
                <a:chOff x="850541" y="3855012"/>
                <a:chExt cx="96928" cy="104044"/>
              </a:xfrm>
            </p:grpSpPr>
            <p:sp>
              <p:nvSpPr>
                <p:cNvPr id="444" name="Google Shape;3052;p40">
                  <a:extLst>
                    <a:ext uri="{FF2B5EF4-FFF2-40B4-BE49-F238E27FC236}">
                      <a16:creationId xmlns:a16="http://schemas.microsoft.com/office/drawing/2014/main" xmlns="" id="{9B70E4E8-3589-C350-D396-12E8F7D50EFF}"/>
                    </a:ext>
                  </a:extLst>
                </p:cNvPr>
                <p:cNvSpPr/>
                <p:nvPr/>
              </p:nvSpPr>
              <p:spPr>
                <a:xfrm>
                  <a:off x="914664" y="3863615"/>
                  <a:ext cx="15679" cy="29830"/>
                </a:xfrm>
                <a:custGeom>
                  <a:avLst/>
                  <a:gdLst/>
                  <a:ahLst/>
                  <a:cxnLst/>
                  <a:rect l="l" t="t" r="r" b="b"/>
                  <a:pathLst>
                    <a:path w="390" h="742" extrusionOk="0">
                      <a:moveTo>
                        <a:pt x="371" y="1"/>
                      </a:moveTo>
                      <a:cubicBezTo>
                        <a:pt x="365" y="1"/>
                        <a:pt x="359" y="4"/>
                        <a:pt x="356" y="11"/>
                      </a:cubicBezTo>
                      <a:lnTo>
                        <a:pt x="1" y="688"/>
                      </a:lnTo>
                      <a:cubicBezTo>
                        <a:pt x="24" y="703"/>
                        <a:pt x="48" y="722"/>
                        <a:pt x="69" y="742"/>
                      </a:cubicBezTo>
                      <a:lnTo>
                        <a:pt x="386" y="24"/>
                      </a:lnTo>
                      <a:cubicBezTo>
                        <a:pt x="390" y="16"/>
                        <a:pt x="386" y="5"/>
                        <a:pt x="378" y="2"/>
                      </a:cubicBezTo>
                      <a:cubicBezTo>
                        <a:pt x="376" y="1"/>
                        <a:pt x="374"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3053;p40">
                  <a:extLst>
                    <a:ext uri="{FF2B5EF4-FFF2-40B4-BE49-F238E27FC236}">
                      <a16:creationId xmlns:a16="http://schemas.microsoft.com/office/drawing/2014/main" xmlns="" id="{F0D26A82-6D0B-3938-5830-06A107E78AB7}"/>
                    </a:ext>
                  </a:extLst>
                </p:cNvPr>
                <p:cNvSpPr/>
                <p:nvPr/>
              </p:nvSpPr>
              <p:spPr>
                <a:xfrm>
                  <a:off x="902683" y="3855012"/>
                  <a:ext cx="4623" cy="33328"/>
                </a:xfrm>
                <a:custGeom>
                  <a:avLst/>
                  <a:gdLst/>
                  <a:ahLst/>
                  <a:cxnLst/>
                  <a:rect l="l" t="t" r="r" b="b"/>
                  <a:pathLst>
                    <a:path w="115" h="829" extrusionOk="0">
                      <a:moveTo>
                        <a:pt x="43" y="1"/>
                      </a:moveTo>
                      <a:cubicBezTo>
                        <a:pt x="36" y="1"/>
                        <a:pt x="29" y="5"/>
                        <a:pt x="29" y="13"/>
                      </a:cubicBezTo>
                      <a:cubicBezTo>
                        <a:pt x="19" y="117"/>
                        <a:pt x="2" y="221"/>
                        <a:pt x="0" y="327"/>
                      </a:cubicBezTo>
                      <a:cubicBezTo>
                        <a:pt x="3" y="491"/>
                        <a:pt x="14" y="656"/>
                        <a:pt x="34" y="820"/>
                      </a:cubicBezTo>
                      <a:cubicBezTo>
                        <a:pt x="59" y="822"/>
                        <a:pt x="86" y="825"/>
                        <a:pt x="111" y="828"/>
                      </a:cubicBezTo>
                      <a:cubicBezTo>
                        <a:pt x="113" y="659"/>
                        <a:pt x="114" y="491"/>
                        <a:pt x="102" y="323"/>
                      </a:cubicBezTo>
                      <a:cubicBezTo>
                        <a:pt x="94" y="218"/>
                        <a:pt x="71" y="117"/>
                        <a:pt x="57" y="13"/>
                      </a:cubicBezTo>
                      <a:cubicBezTo>
                        <a:pt x="56" y="5"/>
                        <a:pt x="50" y="1"/>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3054;p40">
                  <a:extLst>
                    <a:ext uri="{FF2B5EF4-FFF2-40B4-BE49-F238E27FC236}">
                      <a16:creationId xmlns:a16="http://schemas.microsoft.com/office/drawing/2014/main" xmlns="" id="{217F003D-894B-F287-D74E-03DFD0E404F0}"/>
                    </a:ext>
                  </a:extLst>
                </p:cNvPr>
                <p:cNvSpPr/>
                <p:nvPr/>
              </p:nvSpPr>
              <p:spPr>
                <a:xfrm>
                  <a:off x="904010" y="3931437"/>
                  <a:ext cx="4141" cy="25408"/>
                </a:xfrm>
                <a:custGeom>
                  <a:avLst/>
                  <a:gdLst/>
                  <a:ahLst/>
                  <a:cxnLst/>
                  <a:rect l="l" t="t" r="r" b="b"/>
                  <a:pathLst>
                    <a:path w="103" h="632" extrusionOk="0">
                      <a:moveTo>
                        <a:pt x="85" y="1"/>
                      </a:moveTo>
                      <a:cubicBezTo>
                        <a:pt x="56" y="6"/>
                        <a:pt x="28" y="9"/>
                        <a:pt x="1" y="11"/>
                      </a:cubicBezTo>
                      <a:lnTo>
                        <a:pt x="34" y="600"/>
                      </a:lnTo>
                      <a:cubicBezTo>
                        <a:pt x="34" y="617"/>
                        <a:pt x="49" y="632"/>
                        <a:pt x="67" y="632"/>
                      </a:cubicBezTo>
                      <a:cubicBezTo>
                        <a:pt x="68" y="632"/>
                        <a:pt x="69" y="632"/>
                        <a:pt x="69" y="631"/>
                      </a:cubicBezTo>
                      <a:cubicBezTo>
                        <a:pt x="88" y="631"/>
                        <a:pt x="103" y="616"/>
                        <a:pt x="101" y="596"/>
                      </a:cubicBezTo>
                      <a:lnTo>
                        <a:pt x="8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3055;p40">
                  <a:extLst>
                    <a:ext uri="{FF2B5EF4-FFF2-40B4-BE49-F238E27FC236}">
                      <a16:creationId xmlns:a16="http://schemas.microsoft.com/office/drawing/2014/main" xmlns="" id="{66AE6C9C-827B-D348-4EEA-C3839AD5C14C}"/>
                    </a:ext>
                  </a:extLst>
                </p:cNvPr>
                <p:cNvSpPr/>
                <p:nvPr/>
              </p:nvSpPr>
              <p:spPr>
                <a:xfrm>
                  <a:off x="913136" y="3926854"/>
                  <a:ext cx="19378" cy="25770"/>
                </a:xfrm>
                <a:custGeom>
                  <a:avLst/>
                  <a:gdLst/>
                  <a:ahLst/>
                  <a:cxnLst/>
                  <a:rect l="l" t="t" r="r" b="b"/>
                  <a:pathLst>
                    <a:path w="482" h="641" extrusionOk="0">
                      <a:moveTo>
                        <a:pt x="96" y="1"/>
                      </a:moveTo>
                      <a:cubicBezTo>
                        <a:pt x="67" y="26"/>
                        <a:pt x="35" y="46"/>
                        <a:pt x="0" y="64"/>
                      </a:cubicBezTo>
                      <a:cubicBezTo>
                        <a:pt x="66" y="163"/>
                        <a:pt x="128" y="262"/>
                        <a:pt x="200" y="356"/>
                      </a:cubicBezTo>
                      <a:cubicBezTo>
                        <a:pt x="275" y="454"/>
                        <a:pt x="362" y="539"/>
                        <a:pt x="443" y="633"/>
                      </a:cubicBezTo>
                      <a:cubicBezTo>
                        <a:pt x="446" y="638"/>
                        <a:pt x="452" y="641"/>
                        <a:pt x="459" y="641"/>
                      </a:cubicBezTo>
                      <a:cubicBezTo>
                        <a:pt x="463" y="641"/>
                        <a:pt x="467" y="640"/>
                        <a:pt x="470" y="638"/>
                      </a:cubicBezTo>
                      <a:cubicBezTo>
                        <a:pt x="480" y="631"/>
                        <a:pt x="481" y="620"/>
                        <a:pt x="475" y="610"/>
                      </a:cubicBezTo>
                      <a:cubicBezTo>
                        <a:pt x="403" y="475"/>
                        <a:pt x="341" y="336"/>
                        <a:pt x="255" y="207"/>
                      </a:cubicBezTo>
                      <a:cubicBezTo>
                        <a:pt x="206" y="135"/>
                        <a:pt x="153" y="66"/>
                        <a:pt x="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3056;p40">
                  <a:extLst>
                    <a:ext uri="{FF2B5EF4-FFF2-40B4-BE49-F238E27FC236}">
                      <a16:creationId xmlns:a16="http://schemas.microsoft.com/office/drawing/2014/main" xmlns="" id="{3EA72E84-321A-9F1E-F402-D1384AB097EE}"/>
                    </a:ext>
                  </a:extLst>
                </p:cNvPr>
                <p:cNvSpPr/>
                <p:nvPr/>
              </p:nvSpPr>
              <p:spPr>
                <a:xfrm>
                  <a:off x="921739" y="3916883"/>
                  <a:ext cx="25207" cy="15317"/>
                </a:xfrm>
                <a:custGeom>
                  <a:avLst/>
                  <a:gdLst/>
                  <a:ahLst/>
                  <a:cxnLst/>
                  <a:rect l="l" t="t" r="r" b="b"/>
                  <a:pathLst>
                    <a:path w="627" h="381" extrusionOk="0">
                      <a:moveTo>
                        <a:pt x="48" y="0"/>
                      </a:moveTo>
                      <a:cubicBezTo>
                        <a:pt x="36" y="36"/>
                        <a:pt x="19" y="71"/>
                        <a:pt x="1" y="104"/>
                      </a:cubicBezTo>
                      <a:cubicBezTo>
                        <a:pt x="85" y="155"/>
                        <a:pt x="170" y="205"/>
                        <a:pt x="259" y="249"/>
                      </a:cubicBezTo>
                      <a:cubicBezTo>
                        <a:pt x="366" y="301"/>
                        <a:pt x="475" y="336"/>
                        <a:pt x="584" y="378"/>
                      </a:cubicBezTo>
                      <a:cubicBezTo>
                        <a:pt x="587" y="380"/>
                        <a:pt x="590" y="381"/>
                        <a:pt x="593" y="381"/>
                      </a:cubicBezTo>
                      <a:cubicBezTo>
                        <a:pt x="612" y="381"/>
                        <a:pt x="627" y="345"/>
                        <a:pt x="606" y="338"/>
                      </a:cubicBezTo>
                      <a:cubicBezTo>
                        <a:pt x="511" y="271"/>
                        <a:pt x="420" y="198"/>
                        <a:pt x="321" y="138"/>
                      </a:cubicBezTo>
                      <a:cubicBezTo>
                        <a:pt x="232" y="88"/>
                        <a:pt x="142" y="41"/>
                        <a:pt x="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3057;p40">
                  <a:extLst>
                    <a:ext uri="{FF2B5EF4-FFF2-40B4-BE49-F238E27FC236}">
                      <a16:creationId xmlns:a16="http://schemas.microsoft.com/office/drawing/2014/main" xmlns="" id="{F4A88D51-C7D5-735A-9579-53EA8BFFD0A1}"/>
                    </a:ext>
                  </a:extLst>
                </p:cNvPr>
                <p:cNvSpPr/>
                <p:nvPr/>
              </p:nvSpPr>
              <p:spPr>
                <a:xfrm>
                  <a:off x="924232" y="3909406"/>
                  <a:ext cx="21106" cy="5427"/>
                </a:xfrm>
                <a:custGeom>
                  <a:avLst/>
                  <a:gdLst/>
                  <a:ahLst/>
                  <a:cxnLst/>
                  <a:rect l="l" t="t" r="r" b="b"/>
                  <a:pathLst>
                    <a:path w="525" h="135" extrusionOk="0">
                      <a:moveTo>
                        <a:pt x="349" y="0"/>
                      </a:moveTo>
                      <a:cubicBezTo>
                        <a:pt x="287" y="0"/>
                        <a:pt x="224" y="2"/>
                        <a:pt x="162" y="7"/>
                      </a:cubicBezTo>
                      <a:cubicBezTo>
                        <a:pt x="112" y="10"/>
                        <a:pt x="63" y="19"/>
                        <a:pt x="14" y="27"/>
                      </a:cubicBezTo>
                      <a:cubicBezTo>
                        <a:pt x="14" y="64"/>
                        <a:pt x="9" y="99"/>
                        <a:pt x="1" y="134"/>
                      </a:cubicBezTo>
                      <a:lnTo>
                        <a:pt x="497" y="62"/>
                      </a:lnTo>
                      <a:cubicBezTo>
                        <a:pt x="512" y="62"/>
                        <a:pt x="524" y="49"/>
                        <a:pt x="524" y="32"/>
                      </a:cubicBezTo>
                      <a:cubicBezTo>
                        <a:pt x="524" y="17"/>
                        <a:pt x="509" y="4"/>
                        <a:pt x="494" y="4"/>
                      </a:cubicBezTo>
                      <a:cubicBezTo>
                        <a:pt x="446" y="1"/>
                        <a:pt x="397"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3058;p40">
                  <a:extLst>
                    <a:ext uri="{FF2B5EF4-FFF2-40B4-BE49-F238E27FC236}">
                      <a16:creationId xmlns:a16="http://schemas.microsoft.com/office/drawing/2014/main" xmlns="" id="{DD6EC395-87A0-ABD0-FACD-87F3DB63BABD}"/>
                    </a:ext>
                  </a:extLst>
                </p:cNvPr>
                <p:cNvSpPr/>
                <p:nvPr/>
              </p:nvSpPr>
              <p:spPr>
                <a:xfrm>
                  <a:off x="922141" y="3886410"/>
                  <a:ext cx="25328" cy="18091"/>
                </a:xfrm>
                <a:custGeom>
                  <a:avLst/>
                  <a:gdLst/>
                  <a:ahLst/>
                  <a:cxnLst/>
                  <a:rect l="l" t="t" r="r" b="b"/>
                  <a:pathLst>
                    <a:path w="630" h="450" extrusionOk="0">
                      <a:moveTo>
                        <a:pt x="574" y="0"/>
                      </a:moveTo>
                      <a:cubicBezTo>
                        <a:pt x="567" y="0"/>
                        <a:pt x="560" y="2"/>
                        <a:pt x="553" y="7"/>
                      </a:cubicBezTo>
                      <a:cubicBezTo>
                        <a:pt x="430" y="74"/>
                        <a:pt x="301" y="126"/>
                        <a:pt x="180" y="200"/>
                      </a:cubicBezTo>
                      <a:cubicBezTo>
                        <a:pt x="118" y="237"/>
                        <a:pt x="60" y="280"/>
                        <a:pt x="1" y="324"/>
                      </a:cubicBezTo>
                      <a:cubicBezTo>
                        <a:pt x="23" y="364"/>
                        <a:pt x="39" y="406"/>
                        <a:pt x="50" y="450"/>
                      </a:cubicBezTo>
                      <a:cubicBezTo>
                        <a:pt x="125" y="418"/>
                        <a:pt x="197" y="379"/>
                        <a:pt x="266" y="336"/>
                      </a:cubicBezTo>
                      <a:cubicBezTo>
                        <a:pt x="387" y="259"/>
                        <a:pt x="487" y="160"/>
                        <a:pt x="595" y="69"/>
                      </a:cubicBezTo>
                      <a:cubicBezTo>
                        <a:pt x="629" y="46"/>
                        <a:pt x="607" y="0"/>
                        <a:pt x="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3059;p40">
                  <a:extLst>
                    <a:ext uri="{FF2B5EF4-FFF2-40B4-BE49-F238E27FC236}">
                      <a16:creationId xmlns:a16="http://schemas.microsoft.com/office/drawing/2014/main" xmlns="" id="{26CD57AD-2A72-4891-E422-D0CD33B40D8C}"/>
                    </a:ext>
                  </a:extLst>
                </p:cNvPr>
                <p:cNvSpPr/>
                <p:nvPr/>
              </p:nvSpPr>
              <p:spPr>
                <a:xfrm>
                  <a:off x="873537" y="3928623"/>
                  <a:ext cx="21468" cy="30433"/>
                </a:xfrm>
                <a:custGeom>
                  <a:avLst/>
                  <a:gdLst/>
                  <a:ahLst/>
                  <a:cxnLst/>
                  <a:rect l="l" t="t" r="r" b="b"/>
                  <a:pathLst>
                    <a:path w="534" h="757" extrusionOk="0">
                      <a:moveTo>
                        <a:pt x="458" y="0"/>
                      </a:moveTo>
                      <a:lnTo>
                        <a:pt x="6" y="727"/>
                      </a:lnTo>
                      <a:cubicBezTo>
                        <a:pt x="1" y="737"/>
                        <a:pt x="4" y="748"/>
                        <a:pt x="12" y="753"/>
                      </a:cubicBezTo>
                      <a:cubicBezTo>
                        <a:pt x="15" y="756"/>
                        <a:pt x="19" y="757"/>
                        <a:pt x="22" y="757"/>
                      </a:cubicBezTo>
                      <a:cubicBezTo>
                        <a:pt x="29" y="757"/>
                        <a:pt x="35" y="754"/>
                        <a:pt x="39" y="748"/>
                      </a:cubicBezTo>
                      <a:lnTo>
                        <a:pt x="534" y="39"/>
                      </a:lnTo>
                      <a:cubicBezTo>
                        <a:pt x="509" y="29"/>
                        <a:pt x="482" y="15"/>
                        <a:pt x="4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3060;p40">
                  <a:extLst>
                    <a:ext uri="{FF2B5EF4-FFF2-40B4-BE49-F238E27FC236}">
                      <a16:creationId xmlns:a16="http://schemas.microsoft.com/office/drawing/2014/main" xmlns="" id="{ACD33FCA-E504-7BA8-2163-AEFC7016BA21}"/>
                    </a:ext>
                  </a:extLst>
                </p:cNvPr>
                <p:cNvSpPr/>
                <p:nvPr/>
              </p:nvSpPr>
              <p:spPr>
                <a:xfrm>
                  <a:off x="852069" y="3919858"/>
                  <a:ext cx="34172" cy="22996"/>
                </a:xfrm>
                <a:custGeom>
                  <a:avLst/>
                  <a:gdLst/>
                  <a:ahLst/>
                  <a:cxnLst/>
                  <a:rect l="l" t="t" r="r" b="b"/>
                  <a:pathLst>
                    <a:path w="850" h="572" extrusionOk="0">
                      <a:moveTo>
                        <a:pt x="795" y="0"/>
                      </a:moveTo>
                      <a:cubicBezTo>
                        <a:pt x="696" y="52"/>
                        <a:pt x="595" y="101"/>
                        <a:pt x="498" y="158"/>
                      </a:cubicBezTo>
                      <a:cubicBezTo>
                        <a:pt x="332" y="259"/>
                        <a:pt x="172" y="374"/>
                        <a:pt x="26" y="502"/>
                      </a:cubicBezTo>
                      <a:cubicBezTo>
                        <a:pt x="0" y="531"/>
                        <a:pt x="23" y="571"/>
                        <a:pt x="55" y="571"/>
                      </a:cubicBezTo>
                      <a:cubicBezTo>
                        <a:pt x="62" y="571"/>
                        <a:pt x="69" y="570"/>
                        <a:pt x="77" y="566"/>
                      </a:cubicBezTo>
                      <a:lnTo>
                        <a:pt x="850" y="89"/>
                      </a:lnTo>
                      <a:cubicBezTo>
                        <a:pt x="830" y="61"/>
                        <a:pt x="810" y="30"/>
                        <a:pt x="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3061;p40">
                  <a:extLst>
                    <a:ext uri="{FF2B5EF4-FFF2-40B4-BE49-F238E27FC236}">
                      <a16:creationId xmlns:a16="http://schemas.microsoft.com/office/drawing/2014/main" xmlns="" id="{C9DEC1E7-2E22-9A7C-7788-8D9E291D17E2}"/>
                    </a:ext>
                  </a:extLst>
                </p:cNvPr>
                <p:cNvSpPr/>
                <p:nvPr/>
              </p:nvSpPr>
              <p:spPr>
                <a:xfrm>
                  <a:off x="850541" y="3905426"/>
                  <a:ext cx="31519" cy="5146"/>
                </a:xfrm>
                <a:custGeom>
                  <a:avLst/>
                  <a:gdLst/>
                  <a:ahLst/>
                  <a:cxnLst/>
                  <a:rect l="l" t="t" r="r" b="b"/>
                  <a:pathLst>
                    <a:path w="784" h="128" extrusionOk="0">
                      <a:moveTo>
                        <a:pt x="44" y="0"/>
                      </a:moveTo>
                      <a:cubicBezTo>
                        <a:pt x="6" y="0"/>
                        <a:pt x="1" y="57"/>
                        <a:pt x="39" y="64"/>
                      </a:cubicBezTo>
                      <a:cubicBezTo>
                        <a:pt x="183" y="86"/>
                        <a:pt x="324" y="111"/>
                        <a:pt x="469" y="121"/>
                      </a:cubicBezTo>
                      <a:cubicBezTo>
                        <a:pt x="537" y="126"/>
                        <a:pt x="605" y="127"/>
                        <a:pt x="673" y="127"/>
                      </a:cubicBezTo>
                      <a:cubicBezTo>
                        <a:pt x="707" y="127"/>
                        <a:pt x="740" y="127"/>
                        <a:pt x="774" y="126"/>
                      </a:cubicBezTo>
                      <a:lnTo>
                        <a:pt x="774" y="113"/>
                      </a:lnTo>
                      <a:cubicBezTo>
                        <a:pt x="774" y="79"/>
                        <a:pt x="777" y="46"/>
                        <a:pt x="784" y="12"/>
                      </a:cubicBezTo>
                      <a:lnTo>
                        <a:pt x="4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3062;p40">
                  <a:extLst>
                    <a:ext uri="{FF2B5EF4-FFF2-40B4-BE49-F238E27FC236}">
                      <a16:creationId xmlns:a16="http://schemas.microsoft.com/office/drawing/2014/main" xmlns="" id="{FA8ABEAF-EAED-0B21-1BC4-51F9B2154C84}"/>
                    </a:ext>
                  </a:extLst>
                </p:cNvPr>
                <p:cNvSpPr/>
                <p:nvPr/>
              </p:nvSpPr>
              <p:spPr>
                <a:xfrm>
                  <a:off x="859466" y="3888782"/>
                  <a:ext cx="25649" cy="13026"/>
                </a:xfrm>
                <a:custGeom>
                  <a:avLst/>
                  <a:gdLst/>
                  <a:ahLst/>
                  <a:cxnLst/>
                  <a:rect l="l" t="t" r="r" b="b"/>
                  <a:pathLst>
                    <a:path w="638" h="324" extrusionOk="0">
                      <a:moveTo>
                        <a:pt x="34" y="0"/>
                      </a:moveTo>
                      <a:cubicBezTo>
                        <a:pt x="23" y="0"/>
                        <a:pt x="13" y="6"/>
                        <a:pt x="7" y="17"/>
                      </a:cubicBezTo>
                      <a:cubicBezTo>
                        <a:pt x="0" y="30"/>
                        <a:pt x="5" y="47"/>
                        <a:pt x="20" y="55"/>
                      </a:cubicBezTo>
                      <a:cubicBezTo>
                        <a:pt x="119" y="119"/>
                        <a:pt x="221" y="178"/>
                        <a:pt x="329" y="228"/>
                      </a:cubicBezTo>
                      <a:cubicBezTo>
                        <a:pt x="413" y="265"/>
                        <a:pt x="502" y="295"/>
                        <a:pt x="590" y="324"/>
                      </a:cubicBezTo>
                      <a:cubicBezTo>
                        <a:pt x="602" y="292"/>
                        <a:pt x="619" y="260"/>
                        <a:pt x="637" y="230"/>
                      </a:cubicBezTo>
                      <a:lnTo>
                        <a:pt x="47" y="3"/>
                      </a:lnTo>
                      <a:cubicBezTo>
                        <a:pt x="43" y="1"/>
                        <a:pt x="38" y="0"/>
                        <a:pt x="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3063;p40">
                  <a:extLst>
                    <a:ext uri="{FF2B5EF4-FFF2-40B4-BE49-F238E27FC236}">
                      <a16:creationId xmlns:a16="http://schemas.microsoft.com/office/drawing/2014/main" xmlns="" id="{774087F0-A7FE-1D05-99FE-B138B9E29935}"/>
                    </a:ext>
                  </a:extLst>
                </p:cNvPr>
                <p:cNvSpPr/>
                <p:nvPr/>
              </p:nvSpPr>
              <p:spPr>
                <a:xfrm>
                  <a:off x="873738" y="3864057"/>
                  <a:ext cx="19056" cy="29187"/>
                </a:xfrm>
                <a:custGeom>
                  <a:avLst/>
                  <a:gdLst/>
                  <a:ahLst/>
                  <a:cxnLst/>
                  <a:rect l="l" t="t" r="r" b="b"/>
                  <a:pathLst>
                    <a:path w="474" h="726" extrusionOk="0">
                      <a:moveTo>
                        <a:pt x="19" y="0"/>
                      </a:moveTo>
                      <a:cubicBezTo>
                        <a:pt x="16" y="0"/>
                        <a:pt x="13" y="1"/>
                        <a:pt x="11" y="3"/>
                      </a:cubicBezTo>
                      <a:cubicBezTo>
                        <a:pt x="4" y="8"/>
                        <a:pt x="1" y="18"/>
                        <a:pt x="6" y="26"/>
                      </a:cubicBezTo>
                      <a:cubicBezTo>
                        <a:pt x="110" y="233"/>
                        <a:pt x="200" y="447"/>
                        <a:pt x="324" y="642"/>
                      </a:cubicBezTo>
                      <a:cubicBezTo>
                        <a:pt x="343" y="670"/>
                        <a:pt x="365" y="699"/>
                        <a:pt x="385" y="726"/>
                      </a:cubicBezTo>
                      <a:cubicBezTo>
                        <a:pt x="412" y="702"/>
                        <a:pt x="442" y="680"/>
                        <a:pt x="474" y="664"/>
                      </a:cubicBezTo>
                      <a:lnTo>
                        <a:pt x="34" y="8"/>
                      </a:lnTo>
                      <a:cubicBezTo>
                        <a:pt x="31" y="3"/>
                        <a:pt x="25" y="0"/>
                        <a:pt x="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3" name="Google Shape;3064;p40">
                <a:extLst>
                  <a:ext uri="{FF2B5EF4-FFF2-40B4-BE49-F238E27FC236}">
                    <a16:creationId xmlns:a16="http://schemas.microsoft.com/office/drawing/2014/main" xmlns="" id="{D0FD05D2-34C8-6CDB-DEF8-5CE5BECEBF9B}"/>
                  </a:ext>
                </a:extLst>
              </p:cNvPr>
              <p:cNvSpPr/>
              <p:nvPr/>
            </p:nvSpPr>
            <p:spPr>
              <a:xfrm>
                <a:off x="881617" y="3887938"/>
                <a:ext cx="43218" cy="43941"/>
              </a:xfrm>
              <a:custGeom>
                <a:avLst/>
                <a:gdLst/>
                <a:ahLst/>
                <a:cxnLst/>
                <a:rect l="l" t="t" r="r" b="b"/>
                <a:pathLst>
                  <a:path w="1075" h="1093" extrusionOk="0">
                    <a:moveTo>
                      <a:pt x="538" y="1"/>
                    </a:moveTo>
                    <a:cubicBezTo>
                      <a:pt x="492" y="1"/>
                      <a:pt x="449" y="8"/>
                      <a:pt x="405" y="18"/>
                    </a:cubicBezTo>
                    <a:lnTo>
                      <a:pt x="388" y="23"/>
                    </a:lnTo>
                    <a:cubicBezTo>
                      <a:pt x="350" y="34"/>
                      <a:pt x="313" y="50"/>
                      <a:pt x="278" y="70"/>
                    </a:cubicBezTo>
                    <a:cubicBezTo>
                      <a:pt x="246" y="86"/>
                      <a:pt x="216" y="108"/>
                      <a:pt x="187" y="132"/>
                    </a:cubicBezTo>
                    <a:cubicBezTo>
                      <a:pt x="170" y="147"/>
                      <a:pt x="153" y="164"/>
                      <a:pt x="138" y="182"/>
                    </a:cubicBezTo>
                    <a:cubicBezTo>
                      <a:pt x="137" y="184"/>
                      <a:pt x="135" y="185"/>
                      <a:pt x="133" y="187"/>
                    </a:cubicBezTo>
                    <a:cubicBezTo>
                      <a:pt x="117" y="207"/>
                      <a:pt x="100" y="227"/>
                      <a:pt x="86" y="251"/>
                    </a:cubicBezTo>
                    <a:cubicBezTo>
                      <a:pt x="68" y="281"/>
                      <a:pt x="51" y="313"/>
                      <a:pt x="39" y="345"/>
                    </a:cubicBezTo>
                    <a:cubicBezTo>
                      <a:pt x="14" y="410"/>
                      <a:pt x="1" y="477"/>
                      <a:pt x="1" y="546"/>
                    </a:cubicBezTo>
                    <a:lnTo>
                      <a:pt x="1" y="559"/>
                    </a:lnTo>
                    <a:cubicBezTo>
                      <a:pt x="3" y="601"/>
                      <a:pt x="8" y="642"/>
                      <a:pt x="18" y="682"/>
                    </a:cubicBezTo>
                    <a:cubicBezTo>
                      <a:pt x="19" y="689"/>
                      <a:pt x="19" y="694"/>
                      <a:pt x="21" y="699"/>
                    </a:cubicBezTo>
                    <a:cubicBezTo>
                      <a:pt x="41" y="766"/>
                      <a:pt x="73" y="828"/>
                      <a:pt x="115" y="883"/>
                    </a:cubicBezTo>
                    <a:cubicBezTo>
                      <a:pt x="128" y="902"/>
                      <a:pt x="143" y="918"/>
                      <a:pt x="158" y="933"/>
                    </a:cubicBezTo>
                    <a:lnTo>
                      <a:pt x="165" y="940"/>
                    </a:lnTo>
                    <a:cubicBezTo>
                      <a:pt x="194" y="967"/>
                      <a:pt x="224" y="992"/>
                      <a:pt x="256" y="1012"/>
                    </a:cubicBezTo>
                    <a:cubicBezTo>
                      <a:pt x="281" y="1027"/>
                      <a:pt x="306" y="1041"/>
                      <a:pt x="333" y="1053"/>
                    </a:cubicBezTo>
                    <a:cubicBezTo>
                      <a:pt x="358" y="1063"/>
                      <a:pt x="385" y="1071"/>
                      <a:pt x="412" y="1078"/>
                    </a:cubicBezTo>
                    <a:cubicBezTo>
                      <a:pt x="420" y="1079"/>
                      <a:pt x="429" y="1081"/>
                      <a:pt x="437" y="1083"/>
                    </a:cubicBezTo>
                    <a:cubicBezTo>
                      <a:pt x="470" y="1089"/>
                      <a:pt x="504" y="1093"/>
                      <a:pt x="538" y="1093"/>
                    </a:cubicBezTo>
                    <a:lnTo>
                      <a:pt x="556" y="1093"/>
                    </a:lnTo>
                    <a:cubicBezTo>
                      <a:pt x="585" y="1093"/>
                      <a:pt x="613" y="1089"/>
                      <a:pt x="640" y="1084"/>
                    </a:cubicBezTo>
                    <a:cubicBezTo>
                      <a:pt x="657" y="1081"/>
                      <a:pt x="673" y="1076"/>
                      <a:pt x="690" y="1071"/>
                    </a:cubicBezTo>
                    <a:lnTo>
                      <a:pt x="705" y="1066"/>
                    </a:lnTo>
                    <a:cubicBezTo>
                      <a:pt x="732" y="1058"/>
                      <a:pt x="759" y="1046"/>
                      <a:pt x="784" y="1032"/>
                    </a:cubicBezTo>
                    <a:cubicBezTo>
                      <a:pt x="818" y="1014"/>
                      <a:pt x="850" y="994"/>
                      <a:pt x="880" y="969"/>
                    </a:cubicBezTo>
                    <a:cubicBezTo>
                      <a:pt x="883" y="965"/>
                      <a:pt x="886" y="962"/>
                      <a:pt x="890" y="959"/>
                    </a:cubicBezTo>
                    <a:cubicBezTo>
                      <a:pt x="900" y="950"/>
                      <a:pt x="910" y="939"/>
                      <a:pt x="922" y="928"/>
                    </a:cubicBezTo>
                    <a:cubicBezTo>
                      <a:pt x="979" y="870"/>
                      <a:pt x="1021" y="798"/>
                      <a:pt x="1046" y="720"/>
                    </a:cubicBezTo>
                    <a:cubicBezTo>
                      <a:pt x="1052" y="704"/>
                      <a:pt x="1058" y="687"/>
                      <a:pt x="1061" y="668"/>
                    </a:cubicBezTo>
                    <a:cubicBezTo>
                      <a:pt x="1069" y="633"/>
                      <a:pt x="1073" y="598"/>
                      <a:pt x="1074" y="563"/>
                    </a:cubicBezTo>
                    <a:lnTo>
                      <a:pt x="1074" y="548"/>
                    </a:lnTo>
                    <a:cubicBezTo>
                      <a:pt x="1073" y="521"/>
                      <a:pt x="1071" y="496"/>
                      <a:pt x="1068" y="471"/>
                    </a:cubicBezTo>
                    <a:cubicBezTo>
                      <a:pt x="1068" y="464"/>
                      <a:pt x="1066" y="457"/>
                      <a:pt x="1064" y="452"/>
                    </a:cubicBezTo>
                    <a:cubicBezTo>
                      <a:pt x="1063" y="439"/>
                      <a:pt x="1059" y="425"/>
                      <a:pt x="1056" y="412"/>
                    </a:cubicBezTo>
                    <a:cubicBezTo>
                      <a:pt x="1046" y="368"/>
                      <a:pt x="1029" y="326"/>
                      <a:pt x="1009" y="286"/>
                    </a:cubicBezTo>
                    <a:cubicBezTo>
                      <a:pt x="994" y="258"/>
                      <a:pt x="977" y="232"/>
                      <a:pt x="957" y="207"/>
                    </a:cubicBezTo>
                    <a:cubicBezTo>
                      <a:pt x="952" y="201"/>
                      <a:pt x="945" y="194"/>
                      <a:pt x="940" y="187"/>
                    </a:cubicBezTo>
                    <a:cubicBezTo>
                      <a:pt x="925" y="169"/>
                      <a:pt x="908" y="152"/>
                      <a:pt x="890" y="135"/>
                    </a:cubicBezTo>
                    <a:cubicBezTo>
                      <a:pt x="868" y="117"/>
                      <a:pt x="844" y="98"/>
                      <a:pt x="819" y="83"/>
                    </a:cubicBezTo>
                    <a:cubicBezTo>
                      <a:pt x="791" y="65"/>
                      <a:pt x="761" y="50"/>
                      <a:pt x="729" y="36"/>
                    </a:cubicBezTo>
                    <a:cubicBezTo>
                      <a:pt x="715" y="31"/>
                      <a:pt x="700" y="26"/>
                      <a:pt x="687" y="21"/>
                    </a:cubicBezTo>
                    <a:cubicBezTo>
                      <a:pt x="673" y="18"/>
                      <a:pt x="652" y="13"/>
                      <a:pt x="635" y="9"/>
                    </a:cubicBezTo>
                    <a:cubicBezTo>
                      <a:pt x="608" y="4"/>
                      <a:pt x="583" y="3"/>
                      <a:pt x="558"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6" name="Google Shape;3065;p40">
              <a:extLst>
                <a:ext uri="{FF2B5EF4-FFF2-40B4-BE49-F238E27FC236}">
                  <a16:creationId xmlns:a16="http://schemas.microsoft.com/office/drawing/2014/main" xmlns="" id="{35DE4713-696D-7FC3-F352-8783332E1232}"/>
                </a:ext>
              </a:extLst>
            </p:cNvPr>
            <p:cNvGrpSpPr/>
            <p:nvPr/>
          </p:nvGrpSpPr>
          <p:grpSpPr>
            <a:xfrm>
              <a:off x="5823392" y="924448"/>
              <a:ext cx="2751595" cy="3742705"/>
              <a:chOff x="8778735" y="924448"/>
              <a:chExt cx="2751595" cy="3742705"/>
            </a:xfrm>
          </p:grpSpPr>
          <p:grpSp>
            <p:nvGrpSpPr>
              <p:cNvPr id="467" name="Google Shape;3066;p40">
                <a:extLst>
                  <a:ext uri="{FF2B5EF4-FFF2-40B4-BE49-F238E27FC236}">
                    <a16:creationId xmlns:a16="http://schemas.microsoft.com/office/drawing/2014/main" xmlns="" id="{1CAEFF25-91BE-12DF-D601-B028636AA272}"/>
                  </a:ext>
                </a:extLst>
              </p:cNvPr>
              <p:cNvGrpSpPr/>
              <p:nvPr/>
            </p:nvGrpSpPr>
            <p:grpSpPr>
              <a:xfrm>
                <a:off x="8778735" y="924448"/>
                <a:ext cx="2751595" cy="3371904"/>
                <a:chOff x="653307" y="3720052"/>
                <a:chExt cx="1046632" cy="1282580"/>
              </a:xfrm>
            </p:grpSpPr>
            <p:sp>
              <p:nvSpPr>
                <p:cNvPr id="476" name="Google Shape;3067;p40">
                  <a:extLst>
                    <a:ext uri="{FF2B5EF4-FFF2-40B4-BE49-F238E27FC236}">
                      <a16:creationId xmlns:a16="http://schemas.microsoft.com/office/drawing/2014/main" xmlns="" id="{C93CD207-0A0E-F731-5DBF-1E7A24C1185F}"/>
                    </a:ext>
                  </a:extLst>
                </p:cNvPr>
                <p:cNvSpPr/>
                <p:nvPr/>
              </p:nvSpPr>
              <p:spPr>
                <a:xfrm>
                  <a:off x="1172523" y="4224312"/>
                  <a:ext cx="18051" cy="17770"/>
                </a:xfrm>
                <a:custGeom>
                  <a:avLst/>
                  <a:gdLst/>
                  <a:ahLst/>
                  <a:cxnLst/>
                  <a:rect l="l" t="t" r="r" b="b"/>
                  <a:pathLst>
                    <a:path w="449" h="442" extrusionOk="0">
                      <a:moveTo>
                        <a:pt x="225" y="0"/>
                      </a:moveTo>
                      <a:lnTo>
                        <a:pt x="180" y="176"/>
                      </a:lnTo>
                      <a:lnTo>
                        <a:pt x="1" y="220"/>
                      </a:lnTo>
                      <a:lnTo>
                        <a:pt x="180" y="265"/>
                      </a:lnTo>
                      <a:lnTo>
                        <a:pt x="225" y="441"/>
                      </a:lnTo>
                      <a:lnTo>
                        <a:pt x="271" y="265"/>
                      </a:lnTo>
                      <a:lnTo>
                        <a:pt x="448" y="220"/>
                      </a:lnTo>
                      <a:lnTo>
                        <a:pt x="271" y="176"/>
                      </a:lnTo>
                      <a:lnTo>
                        <a:pt x="225"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3068;p40">
                  <a:extLst>
                    <a:ext uri="{FF2B5EF4-FFF2-40B4-BE49-F238E27FC236}">
                      <a16:creationId xmlns:a16="http://schemas.microsoft.com/office/drawing/2014/main" xmlns="" id="{31D3026A-EEAB-F5B1-D467-0BC511738FA6}"/>
                    </a:ext>
                  </a:extLst>
                </p:cNvPr>
                <p:cNvSpPr/>
                <p:nvPr/>
              </p:nvSpPr>
              <p:spPr>
                <a:xfrm>
                  <a:off x="1252847" y="4203326"/>
                  <a:ext cx="18051" cy="17770"/>
                </a:xfrm>
                <a:custGeom>
                  <a:avLst/>
                  <a:gdLst/>
                  <a:ahLst/>
                  <a:cxnLst/>
                  <a:rect l="l" t="t" r="r" b="b"/>
                  <a:pathLst>
                    <a:path w="449" h="442" extrusionOk="0">
                      <a:moveTo>
                        <a:pt x="225" y="1"/>
                      </a:moveTo>
                      <a:lnTo>
                        <a:pt x="178" y="177"/>
                      </a:lnTo>
                      <a:lnTo>
                        <a:pt x="0" y="222"/>
                      </a:lnTo>
                      <a:lnTo>
                        <a:pt x="178" y="266"/>
                      </a:lnTo>
                      <a:lnTo>
                        <a:pt x="225" y="442"/>
                      </a:lnTo>
                      <a:lnTo>
                        <a:pt x="270" y="266"/>
                      </a:lnTo>
                      <a:lnTo>
                        <a:pt x="448" y="222"/>
                      </a:lnTo>
                      <a:lnTo>
                        <a:pt x="270" y="177"/>
                      </a:lnTo>
                      <a:lnTo>
                        <a:pt x="2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3069;p40">
                  <a:extLst>
                    <a:ext uri="{FF2B5EF4-FFF2-40B4-BE49-F238E27FC236}">
                      <a16:creationId xmlns:a16="http://schemas.microsoft.com/office/drawing/2014/main" xmlns="" id="{837BAF11-27F9-A2EC-E75C-E8E504912CC9}"/>
                    </a:ext>
                  </a:extLst>
                </p:cNvPr>
                <p:cNvSpPr/>
                <p:nvPr/>
              </p:nvSpPr>
              <p:spPr>
                <a:xfrm>
                  <a:off x="1202715" y="4117775"/>
                  <a:ext cx="50173" cy="49449"/>
                </a:xfrm>
                <a:custGeom>
                  <a:avLst/>
                  <a:gdLst/>
                  <a:ahLst/>
                  <a:cxnLst/>
                  <a:rect l="l" t="t" r="r" b="b"/>
                  <a:pathLst>
                    <a:path w="1248" h="1230" extrusionOk="0">
                      <a:moveTo>
                        <a:pt x="625" y="0"/>
                      </a:moveTo>
                      <a:lnTo>
                        <a:pt x="497" y="490"/>
                      </a:lnTo>
                      <a:lnTo>
                        <a:pt x="1" y="614"/>
                      </a:lnTo>
                      <a:lnTo>
                        <a:pt x="497" y="740"/>
                      </a:lnTo>
                      <a:lnTo>
                        <a:pt x="625" y="1229"/>
                      </a:lnTo>
                      <a:lnTo>
                        <a:pt x="751" y="740"/>
                      </a:lnTo>
                      <a:lnTo>
                        <a:pt x="1247" y="614"/>
                      </a:lnTo>
                      <a:lnTo>
                        <a:pt x="751" y="490"/>
                      </a:lnTo>
                      <a:lnTo>
                        <a:pt x="625"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3070;p40">
                  <a:extLst>
                    <a:ext uri="{FF2B5EF4-FFF2-40B4-BE49-F238E27FC236}">
                      <a16:creationId xmlns:a16="http://schemas.microsoft.com/office/drawing/2014/main" xmlns="" id="{10D65101-B7A2-F548-3D9D-AE62F7EFC1F4}"/>
                    </a:ext>
                  </a:extLst>
                </p:cNvPr>
                <p:cNvSpPr/>
                <p:nvPr/>
              </p:nvSpPr>
              <p:spPr>
                <a:xfrm>
                  <a:off x="1008738" y="3826589"/>
                  <a:ext cx="18051" cy="17770"/>
                </a:xfrm>
                <a:custGeom>
                  <a:avLst/>
                  <a:gdLst/>
                  <a:ahLst/>
                  <a:cxnLst/>
                  <a:rect l="l" t="t" r="r" b="b"/>
                  <a:pathLst>
                    <a:path w="449" h="442" extrusionOk="0">
                      <a:moveTo>
                        <a:pt x="225" y="1"/>
                      </a:moveTo>
                      <a:lnTo>
                        <a:pt x="180" y="177"/>
                      </a:lnTo>
                      <a:lnTo>
                        <a:pt x="0" y="220"/>
                      </a:lnTo>
                      <a:lnTo>
                        <a:pt x="180" y="266"/>
                      </a:lnTo>
                      <a:lnTo>
                        <a:pt x="225" y="442"/>
                      </a:lnTo>
                      <a:lnTo>
                        <a:pt x="271" y="266"/>
                      </a:lnTo>
                      <a:lnTo>
                        <a:pt x="448" y="220"/>
                      </a:lnTo>
                      <a:lnTo>
                        <a:pt x="271" y="177"/>
                      </a:lnTo>
                      <a:lnTo>
                        <a:pt x="2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3071;p40">
                  <a:extLst>
                    <a:ext uri="{FF2B5EF4-FFF2-40B4-BE49-F238E27FC236}">
                      <a16:creationId xmlns:a16="http://schemas.microsoft.com/office/drawing/2014/main" xmlns="" id="{3A265593-E3C6-6D67-FED1-50B4683A5CEA}"/>
                    </a:ext>
                  </a:extLst>
                </p:cNvPr>
                <p:cNvSpPr/>
                <p:nvPr/>
              </p:nvSpPr>
              <p:spPr>
                <a:xfrm>
                  <a:off x="1089062" y="3805603"/>
                  <a:ext cx="18011" cy="17810"/>
                </a:xfrm>
                <a:custGeom>
                  <a:avLst/>
                  <a:gdLst/>
                  <a:ahLst/>
                  <a:cxnLst/>
                  <a:rect l="l" t="t" r="r" b="b"/>
                  <a:pathLst>
                    <a:path w="448" h="443" extrusionOk="0">
                      <a:moveTo>
                        <a:pt x="223" y="1"/>
                      </a:moveTo>
                      <a:lnTo>
                        <a:pt x="178" y="177"/>
                      </a:lnTo>
                      <a:lnTo>
                        <a:pt x="0" y="222"/>
                      </a:lnTo>
                      <a:lnTo>
                        <a:pt x="178" y="266"/>
                      </a:lnTo>
                      <a:lnTo>
                        <a:pt x="223" y="442"/>
                      </a:lnTo>
                      <a:lnTo>
                        <a:pt x="270" y="266"/>
                      </a:lnTo>
                      <a:lnTo>
                        <a:pt x="448" y="222"/>
                      </a:lnTo>
                      <a:lnTo>
                        <a:pt x="270" y="177"/>
                      </a:lnTo>
                      <a:lnTo>
                        <a:pt x="223"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3072;p40">
                  <a:extLst>
                    <a:ext uri="{FF2B5EF4-FFF2-40B4-BE49-F238E27FC236}">
                      <a16:creationId xmlns:a16="http://schemas.microsoft.com/office/drawing/2014/main" xmlns="" id="{33D99DA2-7CFA-A2CC-B00D-C6BB5124FC1E}"/>
                    </a:ext>
                  </a:extLst>
                </p:cNvPr>
                <p:cNvSpPr/>
                <p:nvPr/>
              </p:nvSpPr>
              <p:spPr>
                <a:xfrm>
                  <a:off x="1038930" y="3720052"/>
                  <a:ext cx="50173" cy="49449"/>
                </a:xfrm>
                <a:custGeom>
                  <a:avLst/>
                  <a:gdLst/>
                  <a:ahLst/>
                  <a:cxnLst/>
                  <a:rect l="l" t="t" r="r" b="b"/>
                  <a:pathLst>
                    <a:path w="1248" h="1230" extrusionOk="0">
                      <a:moveTo>
                        <a:pt x="623" y="1"/>
                      </a:moveTo>
                      <a:lnTo>
                        <a:pt x="497" y="490"/>
                      </a:lnTo>
                      <a:lnTo>
                        <a:pt x="1" y="614"/>
                      </a:lnTo>
                      <a:lnTo>
                        <a:pt x="497" y="740"/>
                      </a:lnTo>
                      <a:lnTo>
                        <a:pt x="623" y="1230"/>
                      </a:lnTo>
                      <a:lnTo>
                        <a:pt x="751" y="740"/>
                      </a:lnTo>
                      <a:lnTo>
                        <a:pt x="1247" y="614"/>
                      </a:lnTo>
                      <a:lnTo>
                        <a:pt x="751" y="490"/>
                      </a:lnTo>
                      <a:lnTo>
                        <a:pt x="623"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3073;p40">
                  <a:extLst>
                    <a:ext uri="{FF2B5EF4-FFF2-40B4-BE49-F238E27FC236}">
                      <a16:creationId xmlns:a16="http://schemas.microsoft.com/office/drawing/2014/main" xmlns="" id="{0C81465F-64FE-5E86-ADD7-7A0AF89F1C65}"/>
                    </a:ext>
                  </a:extLst>
                </p:cNvPr>
                <p:cNvSpPr/>
                <p:nvPr/>
              </p:nvSpPr>
              <p:spPr>
                <a:xfrm>
                  <a:off x="653307" y="4067723"/>
                  <a:ext cx="18131" cy="17850"/>
                </a:xfrm>
                <a:custGeom>
                  <a:avLst/>
                  <a:gdLst/>
                  <a:ahLst/>
                  <a:cxnLst/>
                  <a:rect l="l" t="t" r="r" b="b"/>
                  <a:pathLst>
                    <a:path w="451" h="444" extrusionOk="0">
                      <a:moveTo>
                        <a:pt x="225" y="1"/>
                      </a:moveTo>
                      <a:lnTo>
                        <a:pt x="180" y="177"/>
                      </a:lnTo>
                      <a:lnTo>
                        <a:pt x="1" y="222"/>
                      </a:lnTo>
                      <a:lnTo>
                        <a:pt x="180" y="267"/>
                      </a:lnTo>
                      <a:lnTo>
                        <a:pt x="225" y="443"/>
                      </a:lnTo>
                      <a:lnTo>
                        <a:pt x="271" y="267"/>
                      </a:lnTo>
                      <a:lnTo>
                        <a:pt x="450" y="222"/>
                      </a:lnTo>
                      <a:lnTo>
                        <a:pt x="271" y="177"/>
                      </a:lnTo>
                      <a:lnTo>
                        <a:pt x="2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3074;p40">
                  <a:extLst>
                    <a:ext uri="{FF2B5EF4-FFF2-40B4-BE49-F238E27FC236}">
                      <a16:creationId xmlns:a16="http://schemas.microsoft.com/office/drawing/2014/main" xmlns="" id="{A758F02F-4B1D-07BD-963F-B6F8C3568200}"/>
                    </a:ext>
                  </a:extLst>
                </p:cNvPr>
                <p:cNvSpPr/>
                <p:nvPr/>
              </p:nvSpPr>
              <p:spPr>
                <a:xfrm>
                  <a:off x="733632" y="4046818"/>
                  <a:ext cx="18051" cy="17770"/>
                </a:xfrm>
                <a:custGeom>
                  <a:avLst/>
                  <a:gdLst/>
                  <a:ahLst/>
                  <a:cxnLst/>
                  <a:rect l="l" t="t" r="r" b="b"/>
                  <a:pathLst>
                    <a:path w="449" h="442" extrusionOk="0">
                      <a:moveTo>
                        <a:pt x="225" y="1"/>
                      </a:moveTo>
                      <a:lnTo>
                        <a:pt x="180" y="177"/>
                      </a:lnTo>
                      <a:lnTo>
                        <a:pt x="0" y="220"/>
                      </a:lnTo>
                      <a:lnTo>
                        <a:pt x="180" y="266"/>
                      </a:lnTo>
                      <a:lnTo>
                        <a:pt x="225" y="442"/>
                      </a:lnTo>
                      <a:lnTo>
                        <a:pt x="270" y="266"/>
                      </a:lnTo>
                      <a:lnTo>
                        <a:pt x="448" y="220"/>
                      </a:lnTo>
                      <a:lnTo>
                        <a:pt x="270" y="177"/>
                      </a:lnTo>
                      <a:lnTo>
                        <a:pt x="2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3075;p40">
                  <a:extLst>
                    <a:ext uri="{FF2B5EF4-FFF2-40B4-BE49-F238E27FC236}">
                      <a16:creationId xmlns:a16="http://schemas.microsoft.com/office/drawing/2014/main" xmlns="" id="{926CCC86-3C15-47C4-0B77-80C0512CE77B}"/>
                    </a:ext>
                  </a:extLst>
                </p:cNvPr>
                <p:cNvSpPr/>
                <p:nvPr/>
              </p:nvSpPr>
              <p:spPr>
                <a:xfrm>
                  <a:off x="683540" y="3961267"/>
                  <a:ext cx="50133" cy="49369"/>
                </a:xfrm>
                <a:custGeom>
                  <a:avLst/>
                  <a:gdLst/>
                  <a:ahLst/>
                  <a:cxnLst/>
                  <a:rect l="l" t="t" r="r" b="b"/>
                  <a:pathLst>
                    <a:path w="1247" h="1228" extrusionOk="0">
                      <a:moveTo>
                        <a:pt x="624" y="0"/>
                      </a:moveTo>
                      <a:lnTo>
                        <a:pt x="496" y="490"/>
                      </a:lnTo>
                      <a:lnTo>
                        <a:pt x="0" y="614"/>
                      </a:lnTo>
                      <a:lnTo>
                        <a:pt x="496" y="738"/>
                      </a:lnTo>
                      <a:lnTo>
                        <a:pt x="624" y="1228"/>
                      </a:lnTo>
                      <a:lnTo>
                        <a:pt x="750" y="738"/>
                      </a:lnTo>
                      <a:lnTo>
                        <a:pt x="1246" y="614"/>
                      </a:lnTo>
                      <a:lnTo>
                        <a:pt x="750" y="490"/>
                      </a:lnTo>
                      <a:lnTo>
                        <a:pt x="62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3076;p40">
                  <a:extLst>
                    <a:ext uri="{FF2B5EF4-FFF2-40B4-BE49-F238E27FC236}">
                      <a16:creationId xmlns:a16="http://schemas.microsoft.com/office/drawing/2014/main" xmlns="" id="{30A74BCA-4A2B-2ED3-B1EA-AE5DC6708788}"/>
                    </a:ext>
                  </a:extLst>
                </p:cNvPr>
                <p:cNvSpPr/>
                <p:nvPr/>
              </p:nvSpPr>
              <p:spPr>
                <a:xfrm>
                  <a:off x="1601644" y="4855371"/>
                  <a:ext cx="18051" cy="17850"/>
                </a:xfrm>
                <a:custGeom>
                  <a:avLst/>
                  <a:gdLst/>
                  <a:ahLst/>
                  <a:cxnLst/>
                  <a:rect l="l" t="t" r="r" b="b"/>
                  <a:pathLst>
                    <a:path w="449" h="444" extrusionOk="0">
                      <a:moveTo>
                        <a:pt x="224" y="1"/>
                      </a:moveTo>
                      <a:lnTo>
                        <a:pt x="179" y="177"/>
                      </a:lnTo>
                      <a:lnTo>
                        <a:pt x="1" y="222"/>
                      </a:lnTo>
                      <a:lnTo>
                        <a:pt x="179" y="267"/>
                      </a:lnTo>
                      <a:lnTo>
                        <a:pt x="224" y="443"/>
                      </a:lnTo>
                      <a:lnTo>
                        <a:pt x="269" y="267"/>
                      </a:lnTo>
                      <a:lnTo>
                        <a:pt x="449" y="222"/>
                      </a:lnTo>
                      <a:lnTo>
                        <a:pt x="269" y="177"/>
                      </a:lnTo>
                      <a:lnTo>
                        <a:pt x="224"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3077;p40">
                  <a:extLst>
                    <a:ext uri="{FF2B5EF4-FFF2-40B4-BE49-F238E27FC236}">
                      <a16:creationId xmlns:a16="http://schemas.microsoft.com/office/drawing/2014/main" xmlns="" id="{9D4ECB20-269F-6CCD-37A8-0CB708FABB2B}"/>
                    </a:ext>
                  </a:extLst>
                </p:cNvPr>
                <p:cNvSpPr/>
                <p:nvPr/>
              </p:nvSpPr>
              <p:spPr>
                <a:xfrm>
                  <a:off x="1681888" y="4834465"/>
                  <a:ext cx="18051" cy="17770"/>
                </a:xfrm>
                <a:custGeom>
                  <a:avLst/>
                  <a:gdLst/>
                  <a:ahLst/>
                  <a:cxnLst/>
                  <a:rect l="l" t="t" r="r" b="b"/>
                  <a:pathLst>
                    <a:path w="449" h="442" extrusionOk="0">
                      <a:moveTo>
                        <a:pt x="225" y="1"/>
                      </a:moveTo>
                      <a:lnTo>
                        <a:pt x="180" y="177"/>
                      </a:lnTo>
                      <a:lnTo>
                        <a:pt x="1" y="220"/>
                      </a:lnTo>
                      <a:lnTo>
                        <a:pt x="180" y="266"/>
                      </a:lnTo>
                      <a:lnTo>
                        <a:pt x="225" y="442"/>
                      </a:lnTo>
                      <a:lnTo>
                        <a:pt x="271" y="266"/>
                      </a:lnTo>
                      <a:lnTo>
                        <a:pt x="449" y="220"/>
                      </a:lnTo>
                      <a:lnTo>
                        <a:pt x="271" y="177"/>
                      </a:lnTo>
                      <a:lnTo>
                        <a:pt x="2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3078;p40">
                  <a:extLst>
                    <a:ext uri="{FF2B5EF4-FFF2-40B4-BE49-F238E27FC236}">
                      <a16:creationId xmlns:a16="http://schemas.microsoft.com/office/drawing/2014/main" xmlns="" id="{5F11B2C1-A2F3-1C63-73EA-977D4F10F6B3}"/>
                    </a:ext>
                  </a:extLst>
                </p:cNvPr>
                <p:cNvSpPr/>
                <p:nvPr/>
              </p:nvSpPr>
              <p:spPr>
                <a:xfrm>
                  <a:off x="1631796" y="4748914"/>
                  <a:ext cx="50133" cy="49409"/>
                </a:xfrm>
                <a:custGeom>
                  <a:avLst/>
                  <a:gdLst/>
                  <a:ahLst/>
                  <a:cxnLst/>
                  <a:rect l="l" t="t" r="r" b="b"/>
                  <a:pathLst>
                    <a:path w="1247" h="1229" extrusionOk="0">
                      <a:moveTo>
                        <a:pt x="624" y="0"/>
                      </a:moveTo>
                      <a:lnTo>
                        <a:pt x="497" y="490"/>
                      </a:lnTo>
                      <a:lnTo>
                        <a:pt x="0" y="614"/>
                      </a:lnTo>
                      <a:lnTo>
                        <a:pt x="497" y="738"/>
                      </a:lnTo>
                      <a:lnTo>
                        <a:pt x="624" y="1228"/>
                      </a:lnTo>
                      <a:lnTo>
                        <a:pt x="750" y="738"/>
                      </a:lnTo>
                      <a:lnTo>
                        <a:pt x="1247" y="614"/>
                      </a:lnTo>
                      <a:lnTo>
                        <a:pt x="750" y="490"/>
                      </a:lnTo>
                      <a:lnTo>
                        <a:pt x="624"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3079;p40">
                  <a:extLst>
                    <a:ext uri="{FF2B5EF4-FFF2-40B4-BE49-F238E27FC236}">
                      <a16:creationId xmlns:a16="http://schemas.microsoft.com/office/drawing/2014/main" xmlns="" id="{44969C11-9FA3-6A45-8511-7B31A8CF552C}"/>
                    </a:ext>
                  </a:extLst>
                </p:cNvPr>
                <p:cNvSpPr/>
                <p:nvPr/>
              </p:nvSpPr>
              <p:spPr>
                <a:xfrm>
                  <a:off x="1118732" y="4984863"/>
                  <a:ext cx="18011" cy="17770"/>
                </a:xfrm>
                <a:custGeom>
                  <a:avLst/>
                  <a:gdLst/>
                  <a:ahLst/>
                  <a:cxnLst/>
                  <a:rect l="l" t="t" r="r" b="b"/>
                  <a:pathLst>
                    <a:path w="448" h="442" extrusionOk="0">
                      <a:moveTo>
                        <a:pt x="223" y="0"/>
                      </a:moveTo>
                      <a:lnTo>
                        <a:pt x="178" y="174"/>
                      </a:lnTo>
                      <a:lnTo>
                        <a:pt x="0" y="220"/>
                      </a:lnTo>
                      <a:lnTo>
                        <a:pt x="178" y="265"/>
                      </a:lnTo>
                      <a:lnTo>
                        <a:pt x="223" y="441"/>
                      </a:lnTo>
                      <a:lnTo>
                        <a:pt x="268" y="265"/>
                      </a:lnTo>
                      <a:lnTo>
                        <a:pt x="448" y="220"/>
                      </a:lnTo>
                      <a:lnTo>
                        <a:pt x="268" y="174"/>
                      </a:lnTo>
                      <a:lnTo>
                        <a:pt x="223"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3080;p40">
                  <a:extLst>
                    <a:ext uri="{FF2B5EF4-FFF2-40B4-BE49-F238E27FC236}">
                      <a16:creationId xmlns:a16="http://schemas.microsoft.com/office/drawing/2014/main" xmlns="" id="{D9B3FB84-47B8-97DF-53F2-81438CBBC479}"/>
                    </a:ext>
                  </a:extLst>
                </p:cNvPr>
                <p:cNvSpPr/>
                <p:nvPr/>
              </p:nvSpPr>
              <p:spPr>
                <a:xfrm>
                  <a:off x="1198976" y="4963877"/>
                  <a:ext cx="18011" cy="17770"/>
                </a:xfrm>
                <a:custGeom>
                  <a:avLst/>
                  <a:gdLst/>
                  <a:ahLst/>
                  <a:cxnLst/>
                  <a:rect l="l" t="t" r="r" b="b"/>
                  <a:pathLst>
                    <a:path w="448" h="442" extrusionOk="0">
                      <a:moveTo>
                        <a:pt x="225" y="0"/>
                      </a:moveTo>
                      <a:lnTo>
                        <a:pt x="180" y="177"/>
                      </a:lnTo>
                      <a:lnTo>
                        <a:pt x="0" y="222"/>
                      </a:lnTo>
                      <a:lnTo>
                        <a:pt x="180" y="265"/>
                      </a:lnTo>
                      <a:lnTo>
                        <a:pt x="225" y="442"/>
                      </a:lnTo>
                      <a:lnTo>
                        <a:pt x="270" y="265"/>
                      </a:lnTo>
                      <a:lnTo>
                        <a:pt x="448" y="222"/>
                      </a:lnTo>
                      <a:lnTo>
                        <a:pt x="270" y="177"/>
                      </a:lnTo>
                      <a:lnTo>
                        <a:pt x="225" y="0"/>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3081;p40">
                  <a:extLst>
                    <a:ext uri="{FF2B5EF4-FFF2-40B4-BE49-F238E27FC236}">
                      <a16:creationId xmlns:a16="http://schemas.microsoft.com/office/drawing/2014/main" xmlns="" id="{962338F4-7CF9-1A50-6F5B-58522E2C8213}"/>
                    </a:ext>
                  </a:extLst>
                </p:cNvPr>
                <p:cNvSpPr/>
                <p:nvPr/>
              </p:nvSpPr>
              <p:spPr>
                <a:xfrm>
                  <a:off x="1148843" y="4878286"/>
                  <a:ext cx="50173" cy="49489"/>
                </a:xfrm>
                <a:custGeom>
                  <a:avLst/>
                  <a:gdLst/>
                  <a:ahLst/>
                  <a:cxnLst/>
                  <a:rect l="l" t="t" r="r" b="b"/>
                  <a:pathLst>
                    <a:path w="1248" h="1231" extrusionOk="0">
                      <a:moveTo>
                        <a:pt x="625" y="1"/>
                      </a:moveTo>
                      <a:lnTo>
                        <a:pt x="499" y="491"/>
                      </a:lnTo>
                      <a:lnTo>
                        <a:pt x="1" y="615"/>
                      </a:lnTo>
                      <a:lnTo>
                        <a:pt x="499" y="741"/>
                      </a:lnTo>
                      <a:lnTo>
                        <a:pt x="625" y="1230"/>
                      </a:lnTo>
                      <a:lnTo>
                        <a:pt x="751" y="741"/>
                      </a:lnTo>
                      <a:lnTo>
                        <a:pt x="1247" y="615"/>
                      </a:lnTo>
                      <a:lnTo>
                        <a:pt x="751" y="491"/>
                      </a:lnTo>
                      <a:lnTo>
                        <a:pt x="625" y="1"/>
                      </a:ln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3082;p40">
                <a:extLst>
                  <a:ext uri="{FF2B5EF4-FFF2-40B4-BE49-F238E27FC236}">
                    <a16:creationId xmlns:a16="http://schemas.microsoft.com/office/drawing/2014/main" xmlns="" id="{0C4D3E76-B3C9-E38C-51C7-CE44EB2AD515}"/>
                  </a:ext>
                </a:extLst>
              </p:cNvPr>
              <p:cNvGrpSpPr/>
              <p:nvPr/>
            </p:nvGrpSpPr>
            <p:grpSpPr>
              <a:xfrm>
                <a:off x="9003694" y="1280209"/>
                <a:ext cx="2320793" cy="3386912"/>
                <a:chOff x="2377713" y="3855374"/>
                <a:chExt cx="882766" cy="1288289"/>
              </a:xfrm>
            </p:grpSpPr>
            <p:sp>
              <p:nvSpPr>
                <p:cNvPr id="473" name="Google Shape;3083;p40">
                  <a:extLst>
                    <a:ext uri="{FF2B5EF4-FFF2-40B4-BE49-F238E27FC236}">
                      <a16:creationId xmlns:a16="http://schemas.microsoft.com/office/drawing/2014/main" xmlns="" id="{6364D7EB-9D53-120E-87E9-011D9F2257F6}"/>
                    </a:ext>
                  </a:extLst>
                </p:cNvPr>
                <p:cNvSpPr/>
                <p:nvPr/>
              </p:nvSpPr>
              <p:spPr>
                <a:xfrm>
                  <a:off x="2377713" y="3855374"/>
                  <a:ext cx="882766" cy="1288289"/>
                </a:xfrm>
                <a:custGeom>
                  <a:avLst/>
                  <a:gdLst/>
                  <a:ahLst/>
                  <a:cxnLst/>
                  <a:rect l="l" t="t" r="r" b="b"/>
                  <a:pathLst>
                    <a:path w="21958" h="32045" extrusionOk="0">
                      <a:moveTo>
                        <a:pt x="10732" y="4742"/>
                      </a:moveTo>
                      <a:cubicBezTo>
                        <a:pt x="11560" y="4742"/>
                        <a:pt x="12527" y="5618"/>
                        <a:pt x="12857" y="6698"/>
                      </a:cubicBezTo>
                      <a:cubicBezTo>
                        <a:pt x="13239" y="7953"/>
                        <a:pt x="13087" y="9523"/>
                        <a:pt x="12374" y="11641"/>
                      </a:cubicBezTo>
                      <a:cubicBezTo>
                        <a:pt x="11941" y="12927"/>
                        <a:pt x="11405" y="14176"/>
                        <a:pt x="10768" y="15373"/>
                      </a:cubicBezTo>
                      <a:lnTo>
                        <a:pt x="10768" y="15373"/>
                      </a:lnTo>
                      <a:cubicBezTo>
                        <a:pt x="10070" y="13936"/>
                        <a:pt x="9514" y="12435"/>
                        <a:pt x="9106" y="10893"/>
                      </a:cubicBezTo>
                      <a:cubicBezTo>
                        <a:pt x="8623" y="9061"/>
                        <a:pt x="8539" y="7713"/>
                        <a:pt x="8833" y="6648"/>
                      </a:cubicBezTo>
                      <a:cubicBezTo>
                        <a:pt x="9098" y="5697"/>
                        <a:pt x="9801" y="4910"/>
                        <a:pt x="10500" y="4766"/>
                      </a:cubicBezTo>
                      <a:cubicBezTo>
                        <a:pt x="10535" y="4759"/>
                        <a:pt x="10569" y="4753"/>
                        <a:pt x="10602" y="4749"/>
                      </a:cubicBezTo>
                      <a:cubicBezTo>
                        <a:pt x="10645" y="4744"/>
                        <a:pt x="10688" y="4742"/>
                        <a:pt x="10732" y="4742"/>
                      </a:cubicBezTo>
                      <a:close/>
                      <a:moveTo>
                        <a:pt x="10771" y="15379"/>
                      </a:moveTo>
                      <a:lnTo>
                        <a:pt x="10771" y="15379"/>
                      </a:lnTo>
                      <a:cubicBezTo>
                        <a:pt x="12241" y="16987"/>
                        <a:pt x="13531" y="19809"/>
                        <a:pt x="13580" y="19917"/>
                      </a:cubicBezTo>
                      <a:lnTo>
                        <a:pt x="13580" y="19917"/>
                      </a:lnTo>
                      <a:cubicBezTo>
                        <a:pt x="12505" y="18822"/>
                        <a:pt x="10837" y="15511"/>
                        <a:pt x="10771" y="15379"/>
                      </a:cubicBezTo>
                      <a:close/>
                      <a:moveTo>
                        <a:pt x="10728" y="1"/>
                      </a:moveTo>
                      <a:cubicBezTo>
                        <a:pt x="10506" y="1"/>
                        <a:pt x="10282" y="13"/>
                        <a:pt x="10059" y="39"/>
                      </a:cubicBezTo>
                      <a:cubicBezTo>
                        <a:pt x="7396" y="350"/>
                        <a:pt x="5069" y="2493"/>
                        <a:pt x="4267" y="5378"/>
                      </a:cubicBezTo>
                      <a:cubicBezTo>
                        <a:pt x="3571" y="7884"/>
                        <a:pt x="4080" y="10413"/>
                        <a:pt x="4522" y="12097"/>
                      </a:cubicBezTo>
                      <a:cubicBezTo>
                        <a:pt x="5232" y="14798"/>
                        <a:pt x="6342" y="17396"/>
                        <a:pt x="7783" y="19803"/>
                      </a:cubicBezTo>
                      <a:cubicBezTo>
                        <a:pt x="5634" y="22364"/>
                        <a:pt x="2988" y="24506"/>
                        <a:pt x="0" y="26042"/>
                      </a:cubicBezTo>
                      <a:lnTo>
                        <a:pt x="3041" y="27107"/>
                      </a:lnTo>
                      <a:lnTo>
                        <a:pt x="2169" y="30259"/>
                      </a:lnTo>
                      <a:cubicBezTo>
                        <a:pt x="5353" y="28620"/>
                        <a:pt x="8209" y="26406"/>
                        <a:pt x="10606" y="23771"/>
                      </a:cubicBezTo>
                      <a:cubicBezTo>
                        <a:pt x="10606" y="23771"/>
                        <a:pt x="8719" y="22847"/>
                        <a:pt x="7783" y="19803"/>
                      </a:cubicBezTo>
                      <a:lnTo>
                        <a:pt x="7783" y="19803"/>
                      </a:lnTo>
                      <a:cubicBezTo>
                        <a:pt x="7783" y="19803"/>
                        <a:pt x="10096" y="23137"/>
                        <a:pt x="10606" y="23771"/>
                      </a:cubicBezTo>
                      <a:cubicBezTo>
                        <a:pt x="13751" y="27721"/>
                        <a:pt x="16342" y="30237"/>
                        <a:pt x="19725" y="32045"/>
                      </a:cubicBezTo>
                      <a:lnTo>
                        <a:pt x="19091" y="28912"/>
                      </a:lnTo>
                      <a:lnTo>
                        <a:pt x="21958" y="27864"/>
                      </a:lnTo>
                      <a:cubicBezTo>
                        <a:pt x="18803" y="26178"/>
                        <a:pt x="16243" y="23523"/>
                        <a:pt x="13583" y="19920"/>
                      </a:cubicBezTo>
                      <a:cubicBezTo>
                        <a:pt x="13583" y="19920"/>
                        <a:pt x="13582" y="19919"/>
                        <a:pt x="13582" y="19919"/>
                      </a:cubicBezTo>
                      <a:lnTo>
                        <a:pt x="13582" y="19919"/>
                      </a:lnTo>
                      <a:cubicBezTo>
                        <a:pt x="14960" y="17813"/>
                        <a:pt x="16065" y="15537"/>
                        <a:pt x="16870" y="13151"/>
                      </a:cubicBezTo>
                      <a:cubicBezTo>
                        <a:pt x="17526" y="11200"/>
                        <a:pt x="18294" y="8263"/>
                        <a:pt x="17392" y="5314"/>
                      </a:cubicBezTo>
                      <a:cubicBezTo>
                        <a:pt x="16435" y="2181"/>
                        <a:pt x="13647" y="1"/>
                        <a:pt x="1072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3084;p40">
                  <a:extLst>
                    <a:ext uri="{FF2B5EF4-FFF2-40B4-BE49-F238E27FC236}">
                      <a16:creationId xmlns:a16="http://schemas.microsoft.com/office/drawing/2014/main" xmlns="" id="{EA0E746A-6124-FC93-2F5A-A9F96AAAD698}"/>
                    </a:ext>
                  </a:extLst>
                </p:cNvPr>
                <p:cNvSpPr/>
                <p:nvPr/>
              </p:nvSpPr>
              <p:spPr>
                <a:xfrm>
                  <a:off x="2690529" y="4651464"/>
                  <a:ext cx="113532" cy="159604"/>
                </a:xfrm>
                <a:custGeom>
                  <a:avLst/>
                  <a:gdLst/>
                  <a:ahLst/>
                  <a:cxnLst/>
                  <a:rect l="l" t="t" r="r" b="b"/>
                  <a:pathLst>
                    <a:path w="2824" h="3970" extrusionOk="0">
                      <a:moveTo>
                        <a:pt x="0" y="1"/>
                      </a:moveTo>
                      <a:lnTo>
                        <a:pt x="0" y="1"/>
                      </a:lnTo>
                      <a:cubicBezTo>
                        <a:pt x="936" y="3045"/>
                        <a:pt x="2823" y="3969"/>
                        <a:pt x="2823" y="3969"/>
                      </a:cubicBezTo>
                      <a:cubicBezTo>
                        <a:pt x="2313" y="3335"/>
                        <a:pt x="2"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3085;p40">
                  <a:extLst>
                    <a:ext uri="{FF2B5EF4-FFF2-40B4-BE49-F238E27FC236}">
                      <a16:creationId xmlns:a16="http://schemas.microsoft.com/office/drawing/2014/main" xmlns="" id="{76B10F66-3E2E-C5BE-9F83-1FD6CB2EC206}"/>
                    </a:ext>
                  </a:extLst>
                </p:cNvPr>
                <p:cNvSpPr/>
                <p:nvPr/>
              </p:nvSpPr>
              <p:spPr>
                <a:xfrm>
                  <a:off x="2810614" y="4473447"/>
                  <a:ext cx="113170" cy="182801"/>
                </a:xfrm>
                <a:custGeom>
                  <a:avLst/>
                  <a:gdLst/>
                  <a:ahLst/>
                  <a:cxnLst/>
                  <a:rect l="l" t="t" r="r" b="b"/>
                  <a:pathLst>
                    <a:path w="2815" h="4547" extrusionOk="0">
                      <a:moveTo>
                        <a:pt x="1" y="1"/>
                      </a:moveTo>
                      <a:cubicBezTo>
                        <a:pt x="1" y="1"/>
                        <a:pt x="1718" y="3432"/>
                        <a:pt x="2815" y="4546"/>
                      </a:cubicBezTo>
                      <a:cubicBezTo>
                        <a:pt x="2815" y="4546"/>
                        <a:pt x="1500" y="1639"/>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9" name="Google Shape;3086;p40">
                <a:extLst>
                  <a:ext uri="{FF2B5EF4-FFF2-40B4-BE49-F238E27FC236}">
                    <a16:creationId xmlns:a16="http://schemas.microsoft.com/office/drawing/2014/main" xmlns="" id="{AD54B667-BD6A-C7BE-EB4F-B4B2225EE35C}"/>
                  </a:ext>
                </a:extLst>
              </p:cNvPr>
              <p:cNvGrpSpPr/>
              <p:nvPr/>
            </p:nvGrpSpPr>
            <p:grpSpPr>
              <a:xfrm>
                <a:off x="9003694" y="1280242"/>
                <a:ext cx="2320793" cy="3386912"/>
                <a:chOff x="2377713" y="3855374"/>
                <a:chExt cx="882766" cy="1288289"/>
              </a:xfrm>
            </p:grpSpPr>
            <p:sp>
              <p:nvSpPr>
                <p:cNvPr id="470" name="Google Shape;3087;p40">
                  <a:extLst>
                    <a:ext uri="{FF2B5EF4-FFF2-40B4-BE49-F238E27FC236}">
                      <a16:creationId xmlns:a16="http://schemas.microsoft.com/office/drawing/2014/main" xmlns="" id="{7C982A88-5CEC-6656-0945-3E81075331CA}"/>
                    </a:ext>
                  </a:extLst>
                </p:cNvPr>
                <p:cNvSpPr/>
                <p:nvPr/>
              </p:nvSpPr>
              <p:spPr>
                <a:xfrm>
                  <a:off x="2377713" y="3855374"/>
                  <a:ext cx="882766" cy="1288289"/>
                </a:xfrm>
                <a:custGeom>
                  <a:avLst/>
                  <a:gdLst/>
                  <a:ahLst/>
                  <a:cxnLst/>
                  <a:rect l="l" t="t" r="r" b="b"/>
                  <a:pathLst>
                    <a:path w="21958" h="32045" extrusionOk="0">
                      <a:moveTo>
                        <a:pt x="10732" y="4742"/>
                      </a:moveTo>
                      <a:cubicBezTo>
                        <a:pt x="11560" y="4742"/>
                        <a:pt x="12527" y="5618"/>
                        <a:pt x="12857" y="6698"/>
                      </a:cubicBezTo>
                      <a:cubicBezTo>
                        <a:pt x="13239" y="7953"/>
                        <a:pt x="13087" y="9523"/>
                        <a:pt x="12374" y="11641"/>
                      </a:cubicBezTo>
                      <a:cubicBezTo>
                        <a:pt x="11941" y="12927"/>
                        <a:pt x="11405" y="14176"/>
                        <a:pt x="10768" y="15373"/>
                      </a:cubicBezTo>
                      <a:lnTo>
                        <a:pt x="10768" y="15373"/>
                      </a:lnTo>
                      <a:cubicBezTo>
                        <a:pt x="10070" y="13936"/>
                        <a:pt x="9514" y="12435"/>
                        <a:pt x="9106" y="10893"/>
                      </a:cubicBezTo>
                      <a:cubicBezTo>
                        <a:pt x="8623" y="9061"/>
                        <a:pt x="8539" y="7713"/>
                        <a:pt x="8833" y="6648"/>
                      </a:cubicBezTo>
                      <a:cubicBezTo>
                        <a:pt x="9098" y="5697"/>
                        <a:pt x="9801" y="4910"/>
                        <a:pt x="10500" y="4766"/>
                      </a:cubicBezTo>
                      <a:cubicBezTo>
                        <a:pt x="10535" y="4759"/>
                        <a:pt x="10569" y="4753"/>
                        <a:pt x="10602" y="4749"/>
                      </a:cubicBezTo>
                      <a:cubicBezTo>
                        <a:pt x="10645" y="4744"/>
                        <a:pt x="10688" y="4742"/>
                        <a:pt x="10732" y="4742"/>
                      </a:cubicBezTo>
                      <a:close/>
                      <a:moveTo>
                        <a:pt x="10771" y="15379"/>
                      </a:moveTo>
                      <a:lnTo>
                        <a:pt x="10771" y="15379"/>
                      </a:lnTo>
                      <a:cubicBezTo>
                        <a:pt x="12241" y="16987"/>
                        <a:pt x="13531" y="19809"/>
                        <a:pt x="13580" y="19917"/>
                      </a:cubicBezTo>
                      <a:lnTo>
                        <a:pt x="13580" y="19917"/>
                      </a:lnTo>
                      <a:cubicBezTo>
                        <a:pt x="12505" y="18822"/>
                        <a:pt x="10837" y="15511"/>
                        <a:pt x="10771" y="15379"/>
                      </a:cubicBezTo>
                      <a:close/>
                      <a:moveTo>
                        <a:pt x="10728" y="1"/>
                      </a:moveTo>
                      <a:cubicBezTo>
                        <a:pt x="10506" y="1"/>
                        <a:pt x="10282" y="13"/>
                        <a:pt x="10059" y="39"/>
                      </a:cubicBezTo>
                      <a:cubicBezTo>
                        <a:pt x="7396" y="350"/>
                        <a:pt x="5069" y="2493"/>
                        <a:pt x="4267" y="5378"/>
                      </a:cubicBezTo>
                      <a:cubicBezTo>
                        <a:pt x="3571" y="7884"/>
                        <a:pt x="4080" y="10413"/>
                        <a:pt x="4522" y="12097"/>
                      </a:cubicBezTo>
                      <a:cubicBezTo>
                        <a:pt x="5232" y="14798"/>
                        <a:pt x="6342" y="17396"/>
                        <a:pt x="7783" y="19803"/>
                      </a:cubicBezTo>
                      <a:cubicBezTo>
                        <a:pt x="5634" y="22364"/>
                        <a:pt x="2988" y="24506"/>
                        <a:pt x="0" y="26042"/>
                      </a:cubicBezTo>
                      <a:lnTo>
                        <a:pt x="3041" y="27107"/>
                      </a:lnTo>
                      <a:lnTo>
                        <a:pt x="2169" y="30259"/>
                      </a:lnTo>
                      <a:cubicBezTo>
                        <a:pt x="5353" y="28620"/>
                        <a:pt x="8209" y="26406"/>
                        <a:pt x="10606" y="23771"/>
                      </a:cubicBezTo>
                      <a:cubicBezTo>
                        <a:pt x="10606" y="23771"/>
                        <a:pt x="8719" y="22847"/>
                        <a:pt x="7783" y="19803"/>
                      </a:cubicBezTo>
                      <a:lnTo>
                        <a:pt x="7783" y="19803"/>
                      </a:lnTo>
                      <a:cubicBezTo>
                        <a:pt x="7783" y="19803"/>
                        <a:pt x="10096" y="23137"/>
                        <a:pt x="10606" y="23771"/>
                      </a:cubicBezTo>
                      <a:cubicBezTo>
                        <a:pt x="13751" y="27721"/>
                        <a:pt x="16342" y="30237"/>
                        <a:pt x="19725" y="32045"/>
                      </a:cubicBezTo>
                      <a:lnTo>
                        <a:pt x="19091" y="28912"/>
                      </a:lnTo>
                      <a:lnTo>
                        <a:pt x="21958" y="27864"/>
                      </a:lnTo>
                      <a:cubicBezTo>
                        <a:pt x="18803" y="26178"/>
                        <a:pt x="16243" y="23523"/>
                        <a:pt x="13583" y="19920"/>
                      </a:cubicBezTo>
                      <a:cubicBezTo>
                        <a:pt x="13583" y="19920"/>
                        <a:pt x="13582" y="19919"/>
                        <a:pt x="13582" y="19919"/>
                      </a:cubicBezTo>
                      <a:lnTo>
                        <a:pt x="13582" y="19919"/>
                      </a:lnTo>
                      <a:cubicBezTo>
                        <a:pt x="14960" y="17813"/>
                        <a:pt x="16065" y="15537"/>
                        <a:pt x="16870" y="13151"/>
                      </a:cubicBezTo>
                      <a:cubicBezTo>
                        <a:pt x="17526" y="11200"/>
                        <a:pt x="18294" y="8263"/>
                        <a:pt x="17392" y="5314"/>
                      </a:cubicBezTo>
                      <a:cubicBezTo>
                        <a:pt x="16435" y="2181"/>
                        <a:pt x="13647" y="1"/>
                        <a:pt x="10728"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3088;p40">
                  <a:extLst>
                    <a:ext uri="{FF2B5EF4-FFF2-40B4-BE49-F238E27FC236}">
                      <a16:creationId xmlns:a16="http://schemas.microsoft.com/office/drawing/2014/main" xmlns="" id="{926127BA-0F1B-BE5B-C299-0581C16A0101}"/>
                    </a:ext>
                  </a:extLst>
                </p:cNvPr>
                <p:cNvSpPr/>
                <p:nvPr/>
              </p:nvSpPr>
              <p:spPr>
                <a:xfrm>
                  <a:off x="2690529" y="4651464"/>
                  <a:ext cx="113532" cy="159604"/>
                </a:xfrm>
                <a:custGeom>
                  <a:avLst/>
                  <a:gdLst/>
                  <a:ahLst/>
                  <a:cxnLst/>
                  <a:rect l="l" t="t" r="r" b="b"/>
                  <a:pathLst>
                    <a:path w="2824" h="3970" extrusionOk="0">
                      <a:moveTo>
                        <a:pt x="0" y="1"/>
                      </a:moveTo>
                      <a:lnTo>
                        <a:pt x="0" y="1"/>
                      </a:lnTo>
                      <a:cubicBezTo>
                        <a:pt x="936" y="3045"/>
                        <a:pt x="2823" y="3969"/>
                        <a:pt x="2823" y="3969"/>
                      </a:cubicBezTo>
                      <a:cubicBezTo>
                        <a:pt x="2313" y="3335"/>
                        <a:pt x="2" y="1"/>
                        <a:pt x="0"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3089;p40">
                  <a:extLst>
                    <a:ext uri="{FF2B5EF4-FFF2-40B4-BE49-F238E27FC236}">
                      <a16:creationId xmlns:a16="http://schemas.microsoft.com/office/drawing/2014/main" xmlns="" id="{53B8D520-B648-1D26-8AD0-83FD1CB86DCB}"/>
                    </a:ext>
                  </a:extLst>
                </p:cNvPr>
                <p:cNvSpPr/>
                <p:nvPr/>
              </p:nvSpPr>
              <p:spPr>
                <a:xfrm>
                  <a:off x="2810614" y="4473447"/>
                  <a:ext cx="113170" cy="182801"/>
                </a:xfrm>
                <a:custGeom>
                  <a:avLst/>
                  <a:gdLst/>
                  <a:ahLst/>
                  <a:cxnLst/>
                  <a:rect l="l" t="t" r="r" b="b"/>
                  <a:pathLst>
                    <a:path w="2815" h="4547" extrusionOk="0">
                      <a:moveTo>
                        <a:pt x="1" y="1"/>
                      </a:moveTo>
                      <a:cubicBezTo>
                        <a:pt x="1" y="1"/>
                        <a:pt x="1718" y="3432"/>
                        <a:pt x="2815" y="4546"/>
                      </a:cubicBezTo>
                      <a:cubicBezTo>
                        <a:pt x="2815" y="4546"/>
                        <a:pt x="1500" y="1639"/>
                        <a:pt x="1" y="1"/>
                      </a:cubicBezTo>
                      <a:close/>
                    </a:path>
                  </a:pathLst>
                </a:custGeom>
                <a:solidFill>
                  <a:srgbClr val="3D0906"/>
                </a:solidFill>
                <a:ln>
                  <a:noFill/>
                </a:ln>
              </p:spPr>
              <p:txBody>
                <a:bodyPr spcFirstLastPara="1" wrap="square" lIns="91425" tIns="91425" rIns="91425" bIns="9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2670065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173">
            <a:extLst>
              <a:ext uri="{FF2B5EF4-FFF2-40B4-BE49-F238E27FC236}">
                <a16:creationId xmlns:a16="http://schemas.microsoft.com/office/drawing/2014/main" xmlns="" id="{6F842830-31E6-550A-CE42-9827426AE62D}"/>
              </a:ext>
            </a:extLst>
          </p:cNvPr>
          <p:cNvSpPr txBox="1"/>
          <p:nvPr/>
        </p:nvSpPr>
        <p:spPr>
          <a:xfrm>
            <a:off x="4663882" y="2928395"/>
            <a:ext cx="795130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Female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Age : 57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Post-menopause.</a:t>
            </a:r>
          </a:p>
        </p:txBody>
      </p:sp>
      <p:sp>
        <p:nvSpPr>
          <p:cNvPr id="175" name="TextBox 174">
            <a:extLst>
              <a:ext uri="{FF2B5EF4-FFF2-40B4-BE49-F238E27FC236}">
                <a16:creationId xmlns:a16="http://schemas.microsoft.com/office/drawing/2014/main" xmlns="" id="{973A75C9-895A-E8D6-3CCF-51BE5E89B516}"/>
              </a:ext>
            </a:extLst>
          </p:cNvPr>
          <p:cNvSpPr txBox="1"/>
          <p:nvPr/>
        </p:nvSpPr>
        <p:spPr>
          <a:xfrm>
            <a:off x="4663882" y="4199157"/>
            <a:ext cx="795130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L breast Lumpectomy with AXLND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Stage : T3/N2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ER 80%/PR30%/HER –</a:t>
            </a:r>
            <a:r>
              <a:rPr kumimoji="0" lang="en-US" sz="1800" b="0" i="0" u="none" strike="noStrike" kern="1200" cap="none" spc="0" normalizeH="0" baseline="0" noProof="0" dirty="0" err="1">
                <a:ln>
                  <a:noFill/>
                </a:ln>
                <a:solidFill>
                  <a:prstClr val="black"/>
                </a:solidFill>
                <a:effectLst/>
                <a:uLnTx/>
                <a:uFillTx/>
                <a:latin typeface="Roboto"/>
                <a:ea typeface="+mn-ea"/>
                <a:cs typeface="+mn-cs"/>
              </a:rPr>
              <a:t>ve</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176" name="TextBox 175">
            <a:extLst>
              <a:ext uri="{FF2B5EF4-FFF2-40B4-BE49-F238E27FC236}">
                <a16:creationId xmlns:a16="http://schemas.microsoft.com/office/drawing/2014/main" xmlns="" id="{DC3277F6-FE39-3901-7409-12C4EDDB462A}"/>
              </a:ext>
            </a:extLst>
          </p:cNvPr>
          <p:cNvSpPr txBox="1"/>
          <p:nvPr/>
        </p:nvSpPr>
        <p:spPr>
          <a:xfrm>
            <a:off x="4663882" y="5406886"/>
            <a:ext cx="79513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AC x4/Taxol x 12 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Tamoxifen x 2 years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Roboto"/>
                <a:ea typeface="+mn-ea"/>
                <a:cs typeface="+mn-cs"/>
              </a:rPr>
              <a:t>Anastrozol</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pic>
        <p:nvPicPr>
          <p:cNvPr id="4" name="Google Shape;3096;p41">
            <a:extLst>
              <a:ext uri="{FF2B5EF4-FFF2-40B4-BE49-F238E27FC236}">
                <a16:creationId xmlns:a16="http://schemas.microsoft.com/office/drawing/2014/main" xmlns="" id="{F42C8A79-DA31-488F-7660-231B98749AA8}"/>
              </a:ext>
            </a:extLst>
          </p:cNvPr>
          <p:cNvPicPr preferRelativeResize="0">
            <a:picLocks/>
          </p:cNvPicPr>
          <p:nvPr/>
        </p:nvPicPr>
        <p:blipFill rotWithShape="1">
          <a:blip r:embed="rId2">
            <a:alphaModFix/>
          </a:blip>
          <a:srcRect l="18764" r="16997" b="3642"/>
          <a:stretch/>
        </p:blipFill>
        <p:spPr>
          <a:xfrm>
            <a:off x="1080040" y="3429000"/>
            <a:ext cx="2648680" cy="2648680"/>
          </a:xfrm>
          <a:prstGeom prst="ellipse">
            <a:avLst/>
          </a:prstGeom>
          <a:noFill/>
          <a:ln w="152400" cap="flat" cmpd="sng">
            <a:solidFill>
              <a:srgbClr val="F5C1D0"/>
            </a:solidFill>
            <a:prstDash val="solid"/>
            <a:round/>
            <a:headEnd type="none" w="sm" len="sm"/>
            <a:tailEnd type="none" w="sm" len="sm"/>
          </a:ln>
        </p:spPr>
      </p:pic>
    </p:spTree>
    <p:extLst>
      <p:ext uri="{BB962C8B-B14F-4D97-AF65-F5344CB8AC3E}">
        <p14:creationId xmlns:p14="http://schemas.microsoft.com/office/powerpoint/2010/main" val="37826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173">
            <a:extLst>
              <a:ext uri="{FF2B5EF4-FFF2-40B4-BE49-F238E27FC236}">
                <a16:creationId xmlns:a16="http://schemas.microsoft.com/office/drawing/2014/main" xmlns="" id="{6F842830-31E6-550A-CE42-9827426AE62D}"/>
              </a:ext>
            </a:extLst>
          </p:cNvPr>
          <p:cNvSpPr txBox="1"/>
          <p:nvPr/>
        </p:nvSpPr>
        <p:spPr>
          <a:xfrm>
            <a:off x="1479383" y="3335774"/>
            <a:ext cx="795130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2019</a:t>
            </a:r>
          </a:p>
        </p:txBody>
      </p:sp>
      <p:sp>
        <p:nvSpPr>
          <p:cNvPr id="175" name="TextBox 174">
            <a:extLst>
              <a:ext uri="{FF2B5EF4-FFF2-40B4-BE49-F238E27FC236}">
                <a16:creationId xmlns:a16="http://schemas.microsoft.com/office/drawing/2014/main" xmlns="" id="{973A75C9-895A-E8D6-3CCF-51BE5E89B516}"/>
              </a:ext>
            </a:extLst>
          </p:cNvPr>
          <p:cNvSpPr txBox="1"/>
          <p:nvPr/>
        </p:nvSpPr>
        <p:spPr>
          <a:xfrm>
            <a:off x="1479382" y="4408224"/>
            <a:ext cx="795130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CT pulmonary </a:t>
            </a:r>
            <a:r>
              <a:rPr kumimoji="0" lang="en-US" sz="1800" b="0" i="0" u="none" strike="noStrike" kern="1200" cap="none" spc="0" normalizeH="0" baseline="0" noProof="0" dirty="0" err="1">
                <a:ln>
                  <a:noFill/>
                </a:ln>
                <a:solidFill>
                  <a:prstClr val="black"/>
                </a:solidFill>
                <a:effectLst/>
                <a:uLnTx/>
                <a:uFillTx/>
                <a:latin typeface="Roboto"/>
                <a:ea typeface="+mn-ea"/>
                <a:cs typeface="+mn-cs"/>
              </a:rPr>
              <a:t>mets</a:t>
            </a:r>
            <a:r>
              <a:rPr kumimoji="0" lang="en-US" sz="1800" b="0" i="0" u="none" strike="noStrike" kern="1200" cap="none" spc="0" normalizeH="0" baseline="0" noProof="0" dirty="0">
                <a:ln>
                  <a:noFill/>
                </a:ln>
                <a:solidFill>
                  <a:prstClr val="black"/>
                </a:solidFill>
                <a:effectLst/>
                <a:uLnTx/>
                <a:uFillTx/>
                <a:latin typeface="Roboto"/>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PET CT confirmed </a:t>
            </a:r>
            <a:r>
              <a:rPr kumimoji="0" lang="en-US" sz="1800" b="0" i="0" u="none" strike="noStrike" kern="1200" cap="none" spc="0" normalizeH="0" baseline="0" noProof="0" dirty="0" err="1">
                <a:ln>
                  <a:noFill/>
                </a:ln>
                <a:solidFill>
                  <a:prstClr val="black"/>
                </a:solidFill>
                <a:effectLst/>
                <a:uLnTx/>
                <a:uFillTx/>
                <a:latin typeface="Roboto"/>
                <a:ea typeface="+mn-ea"/>
                <a:cs typeface="+mn-cs"/>
              </a:rPr>
              <a:t>mets</a:t>
            </a:r>
            <a:r>
              <a:rPr kumimoji="0" lang="en-US" sz="1800" b="0" i="0" u="none" strike="noStrike" kern="1200" cap="none" spc="0" normalizeH="0" baseline="0" noProof="0" dirty="0">
                <a:ln>
                  <a:noFill/>
                </a:ln>
                <a:solidFill>
                  <a:prstClr val="black"/>
                </a:solidFill>
                <a:effectLst/>
                <a:uLnTx/>
                <a:uFillTx/>
                <a:latin typeface="Roboto"/>
                <a:ea typeface="+mn-ea"/>
                <a:cs typeface="+mn-cs"/>
              </a:rPr>
              <a:t> (</a:t>
            </a:r>
            <a:r>
              <a:rPr kumimoji="0" lang="en-US" sz="1800" b="0" i="0" u="none" strike="noStrike" kern="1200" cap="none" spc="0" normalizeH="0" baseline="0" noProof="0" dirty="0" err="1">
                <a:ln>
                  <a:noFill/>
                </a:ln>
                <a:solidFill>
                  <a:prstClr val="black"/>
                </a:solidFill>
                <a:effectLst/>
                <a:uLnTx/>
                <a:uFillTx/>
                <a:latin typeface="Roboto"/>
                <a:ea typeface="+mn-ea"/>
                <a:cs typeface="+mn-cs"/>
              </a:rPr>
              <a:t>pulmonary,mediastinal</a:t>
            </a:r>
            <a:r>
              <a:rPr kumimoji="0" lang="en-US" sz="1800" b="0" i="0" u="none" strike="noStrike" kern="1200" cap="none" spc="0" normalizeH="0" baseline="0" noProof="0" dirty="0">
                <a:ln>
                  <a:noFill/>
                </a:ln>
                <a:solidFill>
                  <a:prstClr val="black"/>
                </a:solidFill>
                <a:effectLst/>
                <a:uLnTx/>
                <a:uFillTx/>
                <a:latin typeface="Roboto"/>
                <a:ea typeface="+mn-ea"/>
                <a:cs typeface="+mn-cs"/>
              </a:rPr>
              <a:t>)</a:t>
            </a:r>
          </a:p>
        </p:txBody>
      </p:sp>
      <p:sp>
        <p:nvSpPr>
          <p:cNvPr id="176" name="TextBox 175">
            <a:extLst>
              <a:ext uri="{FF2B5EF4-FFF2-40B4-BE49-F238E27FC236}">
                <a16:creationId xmlns:a16="http://schemas.microsoft.com/office/drawing/2014/main" xmlns="" id="{DC3277F6-FE39-3901-7409-12C4EDDB462A}"/>
              </a:ext>
            </a:extLst>
          </p:cNvPr>
          <p:cNvSpPr txBox="1"/>
          <p:nvPr/>
        </p:nvSpPr>
        <p:spPr>
          <a:xfrm>
            <a:off x="1479382" y="3864624"/>
            <a:ext cx="795130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Cough, Dyspnea</a:t>
            </a:r>
          </a:p>
        </p:txBody>
      </p:sp>
      <p:sp>
        <p:nvSpPr>
          <p:cNvPr id="5" name="TextBox 4">
            <a:extLst>
              <a:ext uri="{FF2B5EF4-FFF2-40B4-BE49-F238E27FC236}">
                <a16:creationId xmlns:a16="http://schemas.microsoft.com/office/drawing/2014/main" xmlns="" id="{20680693-FB7E-FF75-86E6-98C0A98DE8BD}"/>
              </a:ext>
            </a:extLst>
          </p:cNvPr>
          <p:cNvSpPr txBox="1"/>
          <p:nvPr/>
        </p:nvSpPr>
        <p:spPr>
          <a:xfrm>
            <a:off x="1479382" y="5355866"/>
            <a:ext cx="795130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Relapse while on </a:t>
            </a:r>
            <a:r>
              <a:rPr kumimoji="0" lang="en-US" sz="1800" b="0" i="0" u="none" strike="noStrike" kern="1200" cap="none" spc="0" normalizeH="0" baseline="0" noProof="0" dirty="0" err="1">
                <a:ln>
                  <a:noFill/>
                </a:ln>
                <a:solidFill>
                  <a:prstClr val="black"/>
                </a:solidFill>
                <a:effectLst/>
                <a:uLnTx/>
                <a:uFillTx/>
                <a:latin typeface="Roboto"/>
                <a:ea typeface="+mn-ea"/>
                <a:cs typeface="+mn-cs"/>
              </a:rPr>
              <a:t>Anstrazole</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125974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Box 178">
            <a:extLst>
              <a:ext uri="{FF2B5EF4-FFF2-40B4-BE49-F238E27FC236}">
                <a16:creationId xmlns:a16="http://schemas.microsoft.com/office/drawing/2014/main" xmlns="" id="{A1558320-461F-77C7-D9F8-1F8DEC60872F}"/>
              </a:ext>
            </a:extLst>
          </p:cNvPr>
          <p:cNvSpPr txBox="1"/>
          <p:nvPr/>
        </p:nvSpPr>
        <p:spPr>
          <a:xfrm>
            <a:off x="3159762" y="4275151"/>
            <a:ext cx="63720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oboto Black"/>
                <a:ea typeface="+mn-ea"/>
                <a:cs typeface="+mn-cs"/>
              </a:rPr>
              <a:t>What are the treatment options?</a:t>
            </a:r>
          </a:p>
        </p:txBody>
      </p:sp>
    </p:spTree>
    <p:extLst>
      <p:ext uri="{BB962C8B-B14F-4D97-AF65-F5344CB8AC3E}">
        <p14:creationId xmlns:p14="http://schemas.microsoft.com/office/powerpoint/2010/main" val="2677040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xmlns="" id="{2F756843-3C66-9E22-4CC4-55103D1BE3AB}"/>
              </a:ext>
            </a:extLst>
          </p:cNvPr>
          <p:cNvGrpSpPr/>
          <p:nvPr/>
        </p:nvGrpSpPr>
        <p:grpSpPr>
          <a:xfrm>
            <a:off x="6769232" y="4681950"/>
            <a:ext cx="3452100" cy="1315270"/>
            <a:chOff x="2982694" y="4672418"/>
            <a:chExt cx="3452100" cy="1315270"/>
          </a:xfrm>
        </p:grpSpPr>
        <p:grpSp>
          <p:nvGrpSpPr>
            <p:cNvPr id="54" name="Group 53">
              <a:extLst>
                <a:ext uri="{FF2B5EF4-FFF2-40B4-BE49-F238E27FC236}">
                  <a16:creationId xmlns:a16="http://schemas.microsoft.com/office/drawing/2014/main" xmlns="" id="{F1F720B0-C4C6-6298-2081-539AF61EFAAB}"/>
                </a:ext>
              </a:extLst>
            </p:cNvPr>
            <p:cNvGrpSpPr/>
            <p:nvPr/>
          </p:nvGrpSpPr>
          <p:grpSpPr>
            <a:xfrm rot="10800000">
              <a:off x="4221064" y="4672418"/>
              <a:ext cx="487680" cy="828462"/>
              <a:chOff x="3002060" y="3819894"/>
              <a:chExt cx="487680" cy="828462"/>
            </a:xfrm>
          </p:grpSpPr>
          <p:cxnSp>
            <p:nvCxnSpPr>
              <p:cNvPr id="56" name="Straight Connector 55">
                <a:extLst>
                  <a:ext uri="{FF2B5EF4-FFF2-40B4-BE49-F238E27FC236}">
                    <a16:creationId xmlns:a16="http://schemas.microsoft.com/office/drawing/2014/main" xmlns="" id="{6E955552-C5EA-7E7D-5E48-B6CB66A08F3B}"/>
                  </a:ext>
                </a:extLst>
              </p:cNvPr>
              <p:cNvCxnSpPr>
                <a:cxnSpLocks/>
              </p:cNvCxnSpPr>
              <p:nvPr/>
            </p:nvCxnSpPr>
            <p:spPr>
              <a:xfrm flipV="1">
                <a:off x="3245900" y="4240809"/>
                <a:ext cx="0" cy="407547"/>
              </a:xfrm>
              <a:prstGeom prst="line">
                <a:avLst/>
              </a:prstGeom>
              <a:ln w="28575">
                <a:solidFill>
                  <a:srgbClr val="F5C1D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xmlns="" id="{4D6A46BE-A8E8-13B9-6E0F-5B29F8C3793A}"/>
                  </a:ext>
                </a:extLst>
              </p:cNvPr>
              <p:cNvSpPr/>
              <p:nvPr/>
            </p:nvSpPr>
            <p:spPr>
              <a:xfrm>
                <a:off x="3002060" y="3819894"/>
                <a:ext cx="487680" cy="487680"/>
              </a:xfrm>
              <a:prstGeom prst="ellipse">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55" name="TextBox 54">
              <a:extLst>
                <a:ext uri="{FF2B5EF4-FFF2-40B4-BE49-F238E27FC236}">
                  <a16:creationId xmlns:a16="http://schemas.microsoft.com/office/drawing/2014/main" xmlns="" id="{6309EED0-14C4-7962-B3CE-45AEFE2AAD16}"/>
                </a:ext>
              </a:extLst>
            </p:cNvPr>
            <p:cNvSpPr txBox="1"/>
            <p:nvPr/>
          </p:nvSpPr>
          <p:spPr>
            <a:xfrm>
              <a:off x="2982694" y="5618356"/>
              <a:ext cx="34521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CDK4/6 inhibitor + </a:t>
              </a:r>
              <a:r>
                <a:rPr kumimoji="0" lang="en-US" sz="1800" b="0" i="0" u="none" strike="noStrike" kern="1200" cap="none" spc="0" normalizeH="0" baseline="0" noProof="0" dirty="0" err="1">
                  <a:ln>
                    <a:noFill/>
                  </a:ln>
                  <a:solidFill>
                    <a:prstClr val="black"/>
                  </a:solidFill>
                  <a:effectLst/>
                  <a:uLnTx/>
                  <a:uFillTx/>
                  <a:latin typeface="Roboto"/>
                  <a:ea typeface="+mn-ea"/>
                  <a:cs typeface="+mn-cs"/>
                </a:rPr>
                <a:t>Fluvestrant</a:t>
              </a: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grpSp>
      <p:grpSp>
        <p:nvGrpSpPr>
          <p:cNvPr id="41" name="Group 40">
            <a:extLst>
              <a:ext uri="{FF2B5EF4-FFF2-40B4-BE49-F238E27FC236}">
                <a16:creationId xmlns:a16="http://schemas.microsoft.com/office/drawing/2014/main" xmlns="" id="{5F6CFF67-4CFF-6F77-241F-EC5BD15AC48E}"/>
              </a:ext>
            </a:extLst>
          </p:cNvPr>
          <p:cNvGrpSpPr/>
          <p:nvPr/>
        </p:nvGrpSpPr>
        <p:grpSpPr>
          <a:xfrm>
            <a:off x="8845679" y="3348154"/>
            <a:ext cx="3302472" cy="1253663"/>
            <a:chOff x="2401498" y="3394693"/>
            <a:chExt cx="3302472" cy="1253663"/>
          </a:xfrm>
        </p:grpSpPr>
        <p:grpSp>
          <p:nvGrpSpPr>
            <p:cNvPr id="42" name="Group 41">
              <a:extLst>
                <a:ext uri="{FF2B5EF4-FFF2-40B4-BE49-F238E27FC236}">
                  <a16:creationId xmlns:a16="http://schemas.microsoft.com/office/drawing/2014/main" xmlns="" id="{51CAF463-484A-489C-BD4D-712234EA91D7}"/>
                </a:ext>
              </a:extLst>
            </p:cNvPr>
            <p:cNvGrpSpPr/>
            <p:nvPr/>
          </p:nvGrpSpPr>
          <p:grpSpPr>
            <a:xfrm>
              <a:off x="3002060" y="3819894"/>
              <a:ext cx="487680" cy="828462"/>
              <a:chOff x="3002060" y="3819894"/>
              <a:chExt cx="487680" cy="828462"/>
            </a:xfrm>
          </p:grpSpPr>
          <p:cxnSp>
            <p:nvCxnSpPr>
              <p:cNvPr id="44" name="Straight Connector 43">
                <a:extLst>
                  <a:ext uri="{FF2B5EF4-FFF2-40B4-BE49-F238E27FC236}">
                    <a16:creationId xmlns:a16="http://schemas.microsoft.com/office/drawing/2014/main" xmlns="" id="{59324FF0-4EEF-742A-FE83-B911DF76E0BE}"/>
                  </a:ext>
                </a:extLst>
              </p:cNvPr>
              <p:cNvCxnSpPr>
                <a:cxnSpLocks/>
              </p:cNvCxnSpPr>
              <p:nvPr/>
            </p:nvCxnSpPr>
            <p:spPr>
              <a:xfrm flipV="1">
                <a:off x="3245900" y="4240809"/>
                <a:ext cx="0" cy="407547"/>
              </a:xfrm>
              <a:prstGeom prst="line">
                <a:avLst/>
              </a:prstGeom>
              <a:ln w="28575">
                <a:solidFill>
                  <a:srgbClr val="F5C1D0"/>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xmlns="" id="{15B9285B-CAC2-9FDE-C2D1-A95F728889A0}"/>
                  </a:ext>
                </a:extLst>
              </p:cNvPr>
              <p:cNvSpPr/>
              <p:nvPr/>
            </p:nvSpPr>
            <p:spPr>
              <a:xfrm>
                <a:off x="3002060" y="3819894"/>
                <a:ext cx="487680" cy="487680"/>
              </a:xfrm>
              <a:prstGeom prst="ellipse">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43" name="TextBox 42">
              <a:extLst>
                <a:ext uri="{FF2B5EF4-FFF2-40B4-BE49-F238E27FC236}">
                  <a16:creationId xmlns:a16="http://schemas.microsoft.com/office/drawing/2014/main" xmlns="" id="{0285647F-34B1-82F7-B01A-59303633555C}"/>
                </a:ext>
              </a:extLst>
            </p:cNvPr>
            <p:cNvSpPr txBox="1"/>
            <p:nvPr/>
          </p:nvSpPr>
          <p:spPr>
            <a:xfrm>
              <a:off x="2401498" y="3394693"/>
              <a:ext cx="33024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Chemotherapy?</a:t>
              </a:r>
            </a:p>
          </p:txBody>
        </p:sp>
      </p:grpSp>
      <p:sp>
        <p:nvSpPr>
          <p:cNvPr id="178" name="Rectangle: Rounded Corners 177">
            <a:extLst>
              <a:ext uri="{FF2B5EF4-FFF2-40B4-BE49-F238E27FC236}">
                <a16:creationId xmlns:a16="http://schemas.microsoft.com/office/drawing/2014/main" xmlns="" id="{E7422596-0C70-6910-674F-23249BCBF38C}"/>
              </a:ext>
            </a:extLst>
          </p:cNvPr>
          <p:cNvSpPr/>
          <p:nvPr/>
        </p:nvSpPr>
        <p:spPr>
          <a:xfrm rot="5400000">
            <a:off x="6878211" y="306188"/>
            <a:ext cx="144784" cy="8634980"/>
          </a:xfrm>
          <a:prstGeom prst="roundRect">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Group 34">
            <a:extLst>
              <a:ext uri="{FF2B5EF4-FFF2-40B4-BE49-F238E27FC236}">
                <a16:creationId xmlns:a16="http://schemas.microsoft.com/office/drawing/2014/main" xmlns="" id="{22774F19-27BF-12C7-31C4-F188255EBFD8}"/>
              </a:ext>
            </a:extLst>
          </p:cNvPr>
          <p:cNvGrpSpPr/>
          <p:nvPr/>
        </p:nvGrpSpPr>
        <p:grpSpPr>
          <a:xfrm>
            <a:off x="2600740" y="3401625"/>
            <a:ext cx="1610138" cy="1246731"/>
            <a:chOff x="2600740" y="3401625"/>
            <a:chExt cx="1610138" cy="1246731"/>
          </a:xfrm>
        </p:grpSpPr>
        <p:grpSp>
          <p:nvGrpSpPr>
            <p:cNvPr id="32" name="Group 31">
              <a:extLst>
                <a:ext uri="{FF2B5EF4-FFF2-40B4-BE49-F238E27FC236}">
                  <a16:creationId xmlns:a16="http://schemas.microsoft.com/office/drawing/2014/main" xmlns="" id="{1D11084B-2B0A-B365-8C6C-31458961D5CE}"/>
                </a:ext>
              </a:extLst>
            </p:cNvPr>
            <p:cNvGrpSpPr/>
            <p:nvPr/>
          </p:nvGrpSpPr>
          <p:grpSpPr>
            <a:xfrm>
              <a:off x="3002060" y="3819894"/>
              <a:ext cx="487680" cy="828462"/>
              <a:chOff x="3002060" y="3819894"/>
              <a:chExt cx="487680" cy="828462"/>
            </a:xfrm>
          </p:grpSpPr>
          <p:cxnSp>
            <p:nvCxnSpPr>
              <p:cNvPr id="27" name="Straight Connector 26">
                <a:extLst>
                  <a:ext uri="{FF2B5EF4-FFF2-40B4-BE49-F238E27FC236}">
                    <a16:creationId xmlns:a16="http://schemas.microsoft.com/office/drawing/2014/main" xmlns="" id="{3C8C1B8F-A89B-3135-9DF2-554954D1621C}"/>
                  </a:ext>
                </a:extLst>
              </p:cNvPr>
              <p:cNvCxnSpPr>
                <a:cxnSpLocks/>
              </p:cNvCxnSpPr>
              <p:nvPr/>
            </p:nvCxnSpPr>
            <p:spPr>
              <a:xfrm flipV="1">
                <a:off x="3245900" y="4240809"/>
                <a:ext cx="0" cy="407547"/>
              </a:xfrm>
              <a:prstGeom prst="line">
                <a:avLst/>
              </a:prstGeom>
              <a:ln w="28575">
                <a:solidFill>
                  <a:srgbClr val="F5C1D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xmlns="" id="{92E29FD1-D5D3-71DF-2823-6AEE59CCE3C3}"/>
                  </a:ext>
                </a:extLst>
              </p:cNvPr>
              <p:cNvSpPr/>
              <p:nvPr/>
            </p:nvSpPr>
            <p:spPr>
              <a:xfrm>
                <a:off x="3002060" y="3819894"/>
                <a:ext cx="487680" cy="487680"/>
              </a:xfrm>
              <a:prstGeom prst="ellipse">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34" name="TextBox 33">
              <a:extLst>
                <a:ext uri="{FF2B5EF4-FFF2-40B4-BE49-F238E27FC236}">
                  <a16:creationId xmlns:a16="http://schemas.microsoft.com/office/drawing/2014/main" xmlns="" id="{977B4DBC-14E4-9731-B139-9AF225371201}"/>
                </a:ext>
              </a:extLst>
            </p:cNvPr>
            <p:cNvSpPr txBox="1"/>
            <p:nvPr/>
          </p:nvSpPr>
          <p:spPr>
            <a:xfrm>
              <a:off x="2600740" y="3401625"/>
              <a:ext cx="16101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Roboto"/>
                  <a:ea typeface="+mn-ea"/>
                  <a:cs typeface="+mn-cs"/>
                </a:rPr>
                <a:t>Fulvestrant</a:t>
              </a:r>
              <a:r>
                <a:rPr kumimoji="0" lang="en-US" sz="1800" b="0" i="0" u="none" strike="noStrike" kern="1200" cap="none" spc="0" normalizeH="0" baseline="0" noProof="0" dirty="0">
                  <a:ln>
                    <a:noFill/>
                  </a:ln>
                  <a:solidFill>
                    <a:prstClr val="black"/>
                  </a:solidFill>
                  <a:effectLst/>
                  <a:uLnTx/>
                  <a:uFillTx/>
                  <a:latin typeface="Roboto"/>
                  <a:ea typeface="+mn-ea"/>
                  <a:cs typeface="+mn-cs"/>
                </a:rPr>
                <a:t>?</a:t>
              </a:r>
            </a:p>
          </p:txBody>
        </p:sp>
      </p:grpSp>
      <p:grpSp>
        <p:nvGrpSpPr>
          <p:cNvPr id="36" name="Group 35">
            <a:extLst>
              <a:ext uri="{FF2B5EF4-FFF2-40B4-BE49-F238E27FC236}">
                <a16:creationId xmlns:a16="http://schemas.microsoft.com/office/drawing/2014/main" xmlns="" id="{8FDF1333-F468-09AB-5F03-B6EE4E702322}"/>
              </a:ext>
            </a:extLst>
          </p:cNvPr>
          <p:cNvGrpSpPr/>
          <p:nvPr/>
        </p:nvGrpSpPr>
        <p:grpSpPr>
          <a:xfrm>
            <a:off x="4896581" y="3378039"/>
            <a:ext cx="3302472" cy="1222768"/>
            <a:chOff x="1923978" y="3425588"/>
            <a:chExt cx="3302472" cy="1222768"/>
          </a:xfrm>
        </p:grpSpPr>
        <p:grpSp>
          <p:nvGrpSpPr>
            <p:cNvPr id="37" name="Group 36">
              <a:extLst>
                <a:ext uri="{FF2B5EF4-FFF2-40B4-BE49-F238E27FC236}">
                  <a16:creationId xmlns:a16="http://schemas.microsoft.com/office/drawing/2014/main" xmlns="" id="{46958B1D-7BC3-3DAE-D6E4-ADC05998993B}"/>
                </a:ext>
              </a:extLst>
            </p:cNvPr>
            <p:cNvGrpSpPr/>
            <p:nvPr/>
          </p:nvGrpSpPr>
          <p:grpSpPr>
            <a:xfrm>
              <a:off x="3002060" y="3819894"/>
              <a:ext cx="487680" cy="828462"/>
              <a:chOff x="3002060" y="3819894"/>
              <a:chExt cx="487680" cy="828462"/>
            </a:xfrm>
          </p:grpSpPr>
          <p:cxnSp>
            <p:nvCxnSpPr>
              <p:cNvPr id="39" name="Straight Connector 38">
                <a:extLst>
                  <a:ext uri="{FF2B5EF4-FFF2-40B4-BE49-F238E27FC236}">
                    <a16:creationId xmlns:a16="http://schemas.microsoft.com/office/drawing/2014/main" xmlns="" id="{CCC17006-494E-46BB-9853-7807FEE7524C}"/>
                  </a:ext>
                </a:extLst>
              </p:cNvPr>
              <p:cNvCxnSpPr>
                <a:cxnSpLocks/>
              </p:cNvCxnSpPr>
              <p:nvPr/>
            </p:nvCxnSpPr>
            <p:spPr>
              <a:xfrm flipV="1">
                <a:off x="3245900" y="4240809"/>
                <a:ext cx="0" cy="407547"/>
              </a:xfrm>
              <a:prstGeom prst="line">
                <a:avLst/>
              </a:prstGeom>
              <a:ln w="28575">
                <a:solidFill>
                  <a:srgbClr val="F5C1D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xmlns="" id="{21C3337D-4FF4-6D54-E3E6-95682DD7645B}"/>
                  </a:ext>
                </a:extLst>
              </p:cNvPr>
              <p:cNvSpPr/>
              <p:nvPr/>
            </p:nvSpPr>
            <p:spPr>
              <a:xfrm>
                <a:off x="3002060" y="3819894"/>
                <a:ext cx="487680" cy="487680"/>
              </a:xfrm>
              <a:prstGeom prst="ellipse">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38" name="TextBox 37">
              <a:extLst>
                <a:ext uri="{FF2B5EF4-FFF2-40B4-BE49-F238E27FC236}">
                  <a16:creationId xmlns:a16="http://schemas.microsoft.com/office/drawing/2014/main" xmlns="" id="{1AB125A4-A389-3BB8-75DD-6BE4C5BE6E50}"/>
                </a:ext>
              </a:extLst>
            </p:cNvPr>
            <p:cNvSpPr txBox="1"/>
            <p:nvPr/>
          </p:nvSpPr>
          <p:spPr>
            <a:xfrm>
              <a:off x="1923978" y="3425588"/>
              <a:ext cx="33024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Roboto"/>
                  <a:ea typeface="+mn-ea"/>
                  <a:cs typeface="+mn-cs"/>
                </a:rPr>
                <a:t>Everolimus</a:t>
              </a:r>
              <a:r>
                <a:rPr kumimoji="0" lang="en-US" sz="1800" b="0" i="0" u="none" strike="noStrike" kern="1200" cap="none" spc="0" normalizeH="0" baseline="0" noProof="0" dirty="0">
                  <a:ln>
                    <a:noFill/>
                  </a:ln>
                  <a:solidFill>
                    <a:prstClr val="black"/>
                  </a:solidFill>
                  <a:effectLst/>
                  <a:uLnTx/>
                  <a:uFillTx/>
                  <a:latin typeface="Roboto"/>
                  <a:ea typeface="+mn-ea"/>
                  <a:cs typeface="+mn-cs"/>
                </a:rPr>
                <a:t> + exemestane?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grpSp>
      <p:grpSp>
        <p:nvGrpSpPr>
          <p:cNvPr id="52" name="Group 51">
            <a:extLst>
              <a:ext uri="{FF2B5EF4-FFF2-40B4-BE49-F238E27FC236}">
                <a16:creationId xmlns:a16="http://schemas.microsoft.com/office/drawing/2014/main" xmlns="" id="{9893ED76-555C-0ACF-B3B7-EFBE801610BC}"/>
              </a:ext>
            </a:extLst>
          </p:cNvPr>
          <p:cNvGrpSpPr/>
          <p:nvPr/>
        </p:nvGrpSpPr>
        <p:grpSpPr>
          <a:xfrm>
            <a:off x="3378562" y="4672418"/>
            <a:ext cx="2596101" cy="1330258"/>
            <a:chOff x="3378562" y="4672418"/>
            <a:chExt cx="2596101" cy="1330258"/>
          </a:xfrm>
        </p:grpSpPr>
        <p:grpSp>
          <p:nvGrpSpPr>
            <p:cNvPr id="47" name="Group 46">
              <a:extLst>
                <a:ext uri="{FF2B5EF4-FFF2-40B4-BE49-F238E27FC236}">
                  <a16:creationId xmlns:a16="http://schemas.microsoft.com/office/drawing/2014/main" xmlns="" id="{40F58399-A13B-7485-A657-84F3B55AE215}"/>
                </a:ext>
              </a:extLst>
            </p:cNvPr>
            <p:cNvGrpSpPr/>
            <p:nvPr/>
          </p:nvGrpSpPr>
          <p:grpSpPr>
            <a:xfrm rot="10800000">
              <a:off x="4221064" y="4672418"/>
              <a:ext cx="487680" cy="828462"/>
              <a:chOff x="3002060" y="3819894"/>
              <a:chExt cx="487680" cy="828462"/>
            </a:xfrm>
          </p:grpSpPr>
          <p:cxnSp>
            <p:nvCxnSpPr>
              <p:cNvPr id="49" name="Straight Connector 48">
                <a:extLst>
                  <a:ext uri="{FF2B5EF4-FFF2-40B4-BE49-F238E27FC236}">
                    <a16:creationId xmlns:a16="http://schemas.microsoft.com/office/drawing/2014/main" xmlns="" id="{8F23FE4C-8C38-3155-322C-7A812CCD87FF}"/>
                  </a:ext>
                </a:extLst>
              </p:cNvPr>
              <p:cNvCxnSpPr>
                <a:cxnSpLocks/>
              </p:cNvCxnSpPr>
              <p:nvPr/>
            </p:nvCxnSpPr>
            <p:spPr>
              <a:xfrm flipV="1">
                <a:off x="3245900" y="4240809"/>
                <a:ext cx="0" cy="407547"/>
              </a:xfrm>
              <a:prstGeom prst="line">
                <a:avLst/>
              </a:prstGeom>
              <a:ln w="28575">
                <a:solidFill>
                  <a:srgbClr val="F5C1D0"/>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xmlns="" id="{87E67CF9-847D-8C1B-0EE3-7420AA4121E7}"/>
                  </a:ext>
                </a:extLst>
              </p:cNvPr>
              <p:cNvSpPr/>
              <p:nvPr/>
            </p:nvSpPr>
            <p:spPr>
              <a:xfrm>
                <a:off x="3002060" y="3819894"/>
                <a:ext cx="487680" cy="487680"/>
              </a:xfrm>
              <a:prstGeom prst="ellipse">
                <a:avLst/>
              </a:prstGeom>
              <a:solidFill>
                <a:srgbClr val="F5C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51" name="TextBox 50">
              <a:extLst>
                <a:ext uri="{FF2B5EF4-FFF2-40B4-BE49-F238E27FC236}">
                  <a16:creationId xmlns:a16="http://schemas.microsoft.com/office/drawing/2014/main" xmlns="" id="{DD5CF7E8-4030-BB10-5301-D5BFBEB3D010}"/>
                </a:ext>
              </a:extLst>
            </p:cNvPr>
            <p:cNvSpPr txBox="1"/>
            <p:nvPr/>
          </p:nvSpPr>
          <p:spPr>
            <a:xfrm>
              <a:off x="3378562" y="5633344"/>
              <a:ext cx="25961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CDK4/6 inhibitor + AI?</a:t>
              </a:r>
            </a:p>
          </p:txBody>
        </p:sp>
      </p:grpSp>
      <p:pic>
        <p:nvPicPr>
          <p:cNvPr id="59" name="Google Shape;4913;p58">
            <a:extLst>
              <a:ext uri="{FF2B5EF4-FFF2-40B4-BE49-F238E27FC236}">
                <a16:creationId xmlns:a16="http://schemas.microsoft.com/office/drawing/2014/main" xmlns="" id="{E60BE222-8620-790F-4D31-5BEDF4749130}"/>
              </a:ext>
            </a:extLst>
          </p:cNvPr>
          <p:cNvPicPr preferRelativeResize="0">
            <a:picLocks/>
          </p:cNvPicPr>
          <p:nvPr/>
        </p:nvPicPr>
        <p:blipFill rotWithShape="1">
          <a:blip r:embed="rId2">
            <a:alphaModFix/>
          </a:blip>
          <a:srcRect l="13482" r="30267"/>
          <a:stretch/>
        </p:blipFill>
        <p:spPr>
          <a:xfrm>
            <a:off x="1131622" y="3931326"/>
            <a:ext cx="1434060" cy="1434060"/>
          </a:xfrm>
          <a:prstGeom prst="ellipse">
            <a:avLst/>
          </a:prstGeom>
          <a:noFill/>
          <a:ln w="152400" cap="flat" cmpd="sng">
            <a:solidFill>
              <a:srgbClr val="F5C1D0"/>
            </a:solidFill>
            <a:prstDash val="solid"/>
            <a:round/>
            <a:headEnd type="none" w="sm" len="sm"/>
            <a:tailEnd type="none" w="sm" len="sm"/>
          </a:ln>
        </p:spPr>
      </p:pic>
    </p:spTree>
    <p:extLst>
      <p:ext uri="{BB962C8B-B14F-4D97-AF65-F5344CB8AC3E}">
        <p14:creationId xmlns:p14="http://schemas.microsoft.com/office/powerpoint/2010/main" val="8298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left)">
                                      <p:cBhvr>
                                        <p:cTn id="7" dur="500"/>
                                        <p:tgtEl>
                                          <p:spTgt spid="178"/>
                                        </p:tgtEl>
                                      </p:cBhvr>
                                    </p:animEffect>
                                  </p:childTnLst>
                                </p:cTn>
                              </p:par>
                              <p:par>
                                <p:cTn id="8" presetID="1"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Guideline Recommendations for ER-Positive/HER2-Negative MBC</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95680" y="3429000"/>
            <a:ext cx="10383520" cy="300595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In patient with visceral crisis and clear arguments for primary endocrine resistance, endocrine treatment is the preferred option(a-c)</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Several options are possible in first-line MBC according to previous treatment exposure and "estimation" of endocrine sensitivity and patient parameters (a-c)</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Among these options are CDK4/6 inhibitors which are showing promise and are continuing to become clinically useful in everyday practice.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Roboto"/>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Roboto"/>
              <a:ea typeface="+mn-ea"/>
              <a:cs typeface="+mn-cs"/>
            </a:endParaRP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396335"/>
            <a:ext cx="6705600"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a. </a:t>
            </a:r>
            <a:r>
              <a:rPr kumimoji="0" lang="en-US" sz="800" b="0" i="0" u="none" strike="noStrike" kern="1200" cap="none" spc="0" normalizeH="0" baseline="0" noProof="0" dirty="0" err="1">
                <a:ln>
                  <a:noFill/>
                </a:ln>
                <a:solidFill>
                  <a:prstClr val="black"/>
                </a:solidFill>
                <a:effectLst/>
                <a:uLnTx/>
                <a:uFillTx/>
                <a:latin typeface="Roboto"/>
                <a:ea typeface="+mn-ea"/>
                <a:cs typeface="+mn-cs"/>
              </a:rPr>
              <a:t>Rugo</a:t>
            </a:r>
            <a:r>
              <a:rPr kumimoji="0" lang="en-US" sz="800" b="0" i="0" u="none" strike="noStrike" kern="1200" cap="none" spc="0" normalizeH="0" baseline="0" noProof="0" dirty="0">
                <a:ln>
                  <a:noFill/>
                </a:ln>
                <a:solidFill>
                  <a:prstClr val="black"/>
                </a:solidFill>
                <a:effectLst/>
                <a:uLnTx/>
                <a:uFillTx/>
                <a:latin typeface="Roboto"/>
                <a:ea typeface="+mn-ea"/>
                <a:cs typeface="+mn-cs"/>
              </a:rPr>
              <a:t> H, et al. J Clin </a:t>
            </a:r>
            <a:r>
              <a:rPr kumimoji="0" lang="en-US" sz="800" b="0" i="0" u="none" strike="noStrike" kern="1200" cap="none" spc="0" normalizeH="0" baseline="0" noProof="0" dirty="0" err="1">
                <a:ln>
                  <a:noFill/>
                </a:ln>
                <a:solidFill>
                  <a:prstClr val="black"/>
                </a:solidFill>
                <a:effectLst/>
                <a:uLnTx/>
                <a:uFillTx/>
                <a:latin typeface="Roboto"/>
                <a:ea typeface="+mn-ea"/>
                <a:cs typeface="+mn-cs"/>
              </a:rPr>
              <a:t>Oncal</a:t>
            </a:r>
            <a:r>
              <a:rPr kumimoji="0" lang="en-US" sz="800" b="0" i="0" u="none" strike="noStrike" kern="1200" cap="none" spc="0" normalizeH="0" baseline="0" noProof="0" dirty="0">
                <a:ln>
                  <a:noFill/>
                </a:ln>
                <a:solidFill>
                  <a:prstClr val="black"/>
                </a:solidFill>
                <a:effectLst/>
                <a:uLnTx/>
                <a:uFillTx/>
                <a:latin typeface="Roboto"/>
                <a:ea typeface="+mn-ea"/>
                <a:cs typeface="+mn-cs"/>
              </a:rPr>
              <a:t>, 2016034:3069-3103.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b. NCCN Clinical Practice Guidelines in Oncology (NCCN Guidelines). Breast Cancer. V2.2017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c. </a:t>
            </a:r>
            <a:r>
              <a:rPr kumimoji="0" lang="en-US" sz="800" b="0" i="0" u="none" strike="noStrike" kern="1200" cap="none" spc="0" normalizeH="0" baseline="0" noProof="0" dirty="0" err="1">
                <a:ln>
                  <a:noFill/>
                </a:ln>
                <a:solidFill>
                  <a:prstClr val="black"/>
                </a:solidFill>
                <a:effectLst/>
                <a:uLnTx/>
                <a:uFillTx/>
                <a:latin typeface="Roboto"/>
                <a:ea typeface="+mn-ea"/>
                <a:cs typeface="+mn-cs"/>
              </a:rPr>
              <a:t>cardosoF</a:t>
            </a:r>
            <a:r>
              <a:rPr kumimoji="0" lang="en-US" sz="800" b="0" i="0" u="none" strike="noStrike" kern="1200" cap="none" spc="0" normalizeH="0" baseline="0" noProof="0" dirty="0">
                <a:ln>
                  <a:noFill/>
                </a:ln>
                <a:solidFill>
                  <a:prstClr val="black"/>
                </a:solidFill>
                <a:effectLst/>
                <a:uLnTx/>
                <a:uFillTx/>
                <a:latin typeface="Roboto"/>
                <a:ea typeface="+mn-ea"/>
                <a:cs typeface="+mn-cs"/>
              </a:rPr>
              <a:t>, et </a:t>
            </a:r>
            <a:r>
              <a:rPr kumimoji="0" lang="en-US" sz="800" b="0" i="0" u="none" strike="noStrike" kern="1200" cap="none" spc="0" normalizeH="0" baseline="0" noProof="0" dirty="0" err="1">
                <a:ln>
                  <a:noFill/>
                </a:ln>
                <a:solidFill>
                  <a:prstClr val="black"/>
                </a:solidFill>
                <a:effectLst/>
                <a:uLnTx/>
                <a:uFillTx/>
                <a:latin typeface="Roboto"/>
                <a:ea typeface="+mn-ea"/>
                <a:cs typeface="+mn-cs"/>
              </a:rPr>
              <a:t>al.Annals</a:t>
            </a:r>
            <a:r>
              <a:rPr kumimoji="0" lang="en-US" sz="800" b="0" i="0" u="none" strike="noStrike" kern="1200" cap="none" spc="0" normalizeH="0" baseline="0" noProof="0" dirty="0">
                <a:ln>
                  <a:noFill/>
                </a:ln>
                <a:solidFill>
                  <a:prstClr val="black"/>
                </a:solidFill>
                <a:effectLst/>
                <a:uLnTx/>
                <a:uFillTx/>
                <a:latin typeface="Roboto"/>
                <a:ea typeface="+mn-ea"/>
                <a:cs typeface="+mn-cs"/>
              </a:rPr>
              <a:t> of Oncology. 2017;28:16-33.</a:t>
            </a:r>
          </a:p>
        </p:txBody>
      </p:sp>
    </p:spTree>
    <p:extLst>
      <p:ext uri="{BB962C8B-B14F-4D97-AF65-F5344CB8AC3E}">
        <p14:creationId xmlns:p14="http://schemas.microsoft.com/office/powerpoint/2010/main" val="4001151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The Choice to Use ET Monotherapy or ET in Combination With Another Agent</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95680" y="3429000"/>
            <a:ext cx="10383520" cy="28007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a:t>
            </a:r>
            <a:r>
              <a:rPr kumimoji="0" lang="en-US" sz="1600" b="0" i="0" u="none" strike="noStrike" kern="1200" cap="none" spc="0" normalizeH="0" baseline="0" noProof="0" dirty="0" err="1">
                <a:ln>
                  <a:noFill/>
                </a:ln>
                <a:solidFill>
                  <a:prstClr val="black"/>
                </a:solidFill>
                <a:effectLst/>
                <a:uLnTx/>
                <a:uFillTx/>
                <a:latin typeface="Roboto"/>
                <a:ea typeface="+mn-ea"/>
                <a:cs typeface="+mn-cs"/>
              </a:rPr>
              <a:t>Fulvestrant</a:t>
            </a:r>
            <a:r>
              <a:rPr kumimoji="0" lang="en-US" sz="1600" b="0" i="0" u="none" strike="noStrike" kern="1200" cap="none" spc="0" normalizeH="0" baseline="0" noProof="0" dirty="0">
                <a:ln>
                  <a:noFill/>
                </a:ln>
                <a:solidFill>
                  <a:prstClr val="black"/>
                </a:solidFill>
                <a:effectLst/>
                <a:uLnTx/>
                <a:uFillTx/>
                <a:latin typeface="Roboto"/>
                <a:ea typeface="+mn-ea"/>
                <a:cs typeface="+mn-cs"/>
              </a:rPr>
              <a:t> 500 mg?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There is limited data on treatment for patients with de novo MBC.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FALCON study demonstrated PFS benefit with </a:t>
            </a:r>
            <a:r>
              <a:rPr kumimoji="0" lang="en-US" sz="1600" b="0" i="0" u="none" strike="noStrike" kern="1200" cap="none" spc="0" normalizeH="0" baseline="0" noProof="0" dirty="0" err="1">
                <a:ln>
                  <a:noFill/>
                </a:ln>
                <a:solidFill>
                  <a:prstClr val="black"/>
                </a:solidFill>
                <a:effectLst/>
                <a:uLnTx/>
                <a:uFillTx/>
                <a:latin typeface="Roboto"/>
                <a:ea typeface="+mn-ea"/>
                <a:cs typeface="+mn-cs"/>
              </a:rPr>
              <a:t>fulvestrant</a:t>
            </a:r>
            <a:r>
              <a:rPr kumimoji="0" lang="en-US" sz="1600" b="0" i="0" u="none" strike="noStrike" kern="1200" cap="none" spc="0" normalizeH="0" baseline="0" noProof="0" dirty="0">
                <a:ln>
                  <a:noFill/>
                </a:ln>
                <a:solidFill>
                  <a:prstClr val="black"/>
                </a:solidFill>
                <a:effectLst/>
                <a:uLnTx/>
                <a:uFillTx/>
                <a:latin typeface="Roboto"/>
                <a:ea typeface="+mn-ea"/>
                <a:cs typeface="+mn-cs"/>
              </a:rPr>
              <a:t> alone: median PFS was 16.6 months (95% CI 	13.83, 20.99) in the </a:t>
            </a:r>
            <a:r>
              <a:rPr kumimoji="0" lang="en-US" sz="1600" b="0" i="0" u="none" strike="noStrike" kern="1200" cap="none" spc="0" normalizeH="0" baseline="0" noProof="0" dirty="0" err="1">
                <a:ln>
                  <a:noFill/>
                </a:ln>
                <a:solidFill>
                  <a:prstClr val="black"/>
                </a:solidFill>
                <a:effectLst/>
                <a:uLnTx/>
                <a:uFillTx/>
                <a:latin typeface="Roboto"/>
                <a:ea typeface="+mn-ea"/>
                <a:cs typeface="+mn-cs"/>
              </a:rPr>
              <a:t>fulvestrant</a:t>
            </a:r>
            <a:r>
              <a:rPr kumimoji="0" lang="en-US" sz="1600" b="0" i="0" u="none" strike="noStrike" kern="1200" cap="none" spc="0" normalizeH="0" baseline="0" noProof="0" dirty="0">
                <a:ln>
                  <a:noFill/>
                </a:ln>
                <a:solidFill>
                  <a:prstClr val="black"/>
                </a:solidFill>
                <a:effectLst/>
                <a:uLnTx/>
                <a:uFillTx/>
                <a:latin typeface="Roboto"/>
                <a:ea typeface="+mn-ea"/>
                <a:cs typeface="+mn-cs"/>
              </a:rPr>
              <a:t> group vs 13.8 months (11.99, 16.59) in the anastrozole group(a)</a:t>
            </a:r>
            <a:br>
              <a:rPr kumimoji="0" lang="en-US" sz="1600" b="0" i="0" u="none" strike="noStrike" kern="1200" cap="none" spc="0" normalizeH="0" baseline="0" noProof="0" dirty="0">
                <a:ln>
                  <a:noFill/>
                </a:ln>
                <a:solidFill>
                  <a:prstClr val="black"/>
                </a:solidFill>
                <a:effectLst/>
                <a:uLnTx/>
                <a:uFillTx/>
                <a:latin typeface="Roboto"/>
                <a:ea typeface="+mn-ea"/>
                <a:cs typeface="+mn-cs"/>
              </a:rPr>
            </a:br>
            <a:endParaRPr kumimoji="0" lang="en-US" sz="16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The best possible treatment available should be offered to the patient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a:t>
            </a:r>
            <a:r>
              <a:rPr kumimoji="0" lang="en-US" sz="2400" b="1" i="0" u="none" strike="noStrike" kern="1200" cap="none" spc="0" normalizeH="0" baseline="0" noProof="0" dirty="0">
                <a:ln>
                  <a:noFill/>
                </a:ln>
                <a:solidFill>
                  <a:prstClr val="black"/>
                </a:solidFill>
                <a:effectLst/>
                <a:uLnTx/>
                <a:uFillTx/>
                <a:latin typeface="Roboto"/>
                <a:ea typeface="+mn-ea"/>
                <a:cs typeface="+mn-cs"/>
              </a:rPr>
              <a:t>For this patient</a:t>
            </a:r>
            <a:r>
              <a:rPr kumimoji="0" lang="en-US" sz="1600" b="0" i="0" u="none" strike="noStrike" kern="1200" cap="none" spc="0" normalizeH="0" baseline="0" noProof="0" dirty="0">
                <a:ln>
                  <a:noFill/>
                </a:ln>
                <a:solidFill>
                  <a:prstClr val="black"/>
                </a:solidFill>
                <a:effectLst/>
                <a:uLnTx/>
                <a:uFillTx/>
                <a:latin typeface="Roboto"/>
                <a:ea typeface="+mn-ea"/>
                <a:cs typeface="+mn-cs"/>
              </a:rPr>
              <a:t>, the preferred choice is the approved combination, Palbociclib plus letrozole.</a:t>
            </a: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spTree>
    <p:extLst>
      <p:ext uri="{BB962C8B-B14F-4D97-AF65-F5344CB8AC3E}">
        <p14:creationId xmlns:p14="http://schemas.microsoft.com/office/powerpoint/2010/main" val="28298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Patient Considerations</a:t>
            </a:r>
          </a:p>
        </p:txBody>
      </p:sp>
      <p:grpSp>
        <p:nvGrpSpPr>
          <p:cNvPr id="7" name="Group 6">
            <a:extLst>
              <a:ext uri="{FF2B5EF4-FFF2-40B4-BE49-F238E27FC236}">
                <a16:creationId xmlns:a16="http://schemas.microsoft.com/office/drawing/2014/main" xmlns="" id="{88AE1198-AD94-DACD-D6F4-8E947E08372B}"/>
              </a:ext>
            </a:extLst>
          </p:cNvPr>
          <p:cNvGrpSpPr/>
          <p:nvPr/>
        </p:nvGrpSpPr>
        <p:grpSpPr>
          <a:xfrm>
            <a:off x="9942635" y="2692400"/>
            <a:ext cx="2157925" cy="3714108"/>
            <a:chOff x="8404912" y="214305"/>
            <a:chExt cx="3332798" cy="6429390"/>
          </a:xfrm>
        </p:grpSpPr>
        <p:grpSp>
          <p:nvGrpSpPr>
            <p:cNvPr id="8" name="Group 7">
              <a:extLst>
                <a:ext uri="{FF2B5EF4-FFF2-40B4-BE49-F238E27FC236}">
                  <a16:creationId xmlns:a16="http://schemas.microsoft.com/office/drawing/2014/main" xmlns="" id="{088E6E81-115B-54AB-4922-28257696353F}"/>
                </a:ext>
              </a:extLst>
            </p:cNvPr>
            <p:cNvGrpSpPr/>
            <p:nvPr/>
          </p:nvGrpSpPr>
          <p:grpSpPr>
            <a:xfrm>
              <a:off x="8404912" y="214305"/>
              <a:ext cx="2743200" cy="6429390"/>
              <a:chOff x="6177587" y="-3271316"/>
              <a:chExt cx="713402" cy="1676527"/>
            </a:xfrm>
          </p:grpSpPr>
          <p:sp>
            <p:nvSpPr>
              <p:cNvPr id="10" name="Google Shape;2742;p86">
                <a:extLst>
                  <a:ext uri="{FF2B5EF4-FFF2-40B4-BE49-F238E27FC236}">
                    <a16:creationId xmlns:a16="http://schemas.microsoft.com/office/drawing/2014/main" xmlns="" id="{8722F648-68E8-5766-9E69-80C5964B95E3}"/>
                  </a:ext>
                </a:extLst>
              </p:cNvPr>
              <p:cNvSpPr/>
              <p:nvPr/>
            </p:nvSpPr>
            <p:spPr>
              <a:xfrm>
                <a:off x="6590718" y="-1916575"/>
                <a:ext cx="68889" cy="44143"/>
              </a:xfrm>
              <a:custGeom>
                <a:avLst/>
                <a:gdLst/>
                <a:ahLst/>
                <a:cxnLst/>
                <a:rect l="l" t="t" r="r" b="b"/>
                <a:pathLst>
                  <a:path w="2408" h="1543" extrusionOk="0">
                    <a:moveTo>
                      <a:pt x="2137" y="1"/>
                    </a:moveTo>
                    <a:cubicBezTo>
                      <a:pt x="1840" y="596"/>
                      <a:pt x="27" y="1299"/>
                      <a:pt x="0" y="1299"/>
                    </a:cubicBezTo>
                    <a:lnTo>
                      <a:pt x="217" y="1542"/>
                    </a:lnTo>
                    <a:cubicBezTo>
                      <a:pt x="298" y="1515"/>
                      <a:pt x="2083" y="812"/>
                      <a:pt x="2408" y="163"/>
                    </a:cubicBezTo>
                    <a:lnTo>
                      <a:pt x="2137" y="1"/>
                    </a:lnTo>
                    <a:close/>
                  </a:path>
                </a:pathLst>
              </a:custGeom>
              <a:solidFill>
                <a:srgbClr val="DE9E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780;p86">
                <a:extLst>
                  <a:ext uri="{FF2B5EF4-FFF2-40B4-BE49-F238E27FC236}">
                    <a16:creationId xmlns:a16="http://schemas.microsoft.com/office/drawing/2014/main" xmlns="" id="{B3731C53-5C48-54CE-E3E5-B23CE9982A7C}"/>
                  </a:ext>
                </a:extLst>
              </p:cNvPr>
              <p:cNvSpPr/>
              <p:nvPr/>
            </p:nvSpPr>
            <p:spPr>
              <a:xfrm>
                <a:off x="6352383" y="-3271316"/>
                <a:ext cx="538606" cy="638592"/>
              </a:xfrm>
              <a:custGeom>
                <a:avLst/>
                <a:gdLst/>
                <a:ahLst/>
                <a:cxnLst/>
                <a:rect l="l" t="t" r="r" b="b"/>
                <a:pathLst>
                  <a:path w="18827" h="22322" extrusionOk="0">
                    <a:moveTo>
                      <a:pt x="6352" y="1"/>
                    </a:moveTo>
                    <a:cubicBezTo>
                      <a:pt x="5405" y="1"/>
                      <a:pt x="4419" y="297"/>
                      <a:pt x="4031" y="1399"/>
                    </a:cubicBezTo>
                    <a:cubicBezTo>
                      <a:pt x="3219" y="3779"/>
                      <a:pt x="2137" y="2860"/>
                      <a:pt x="2110" y="5402"/>
                    </a:cubicBezTo>
                    <a:cubicBezTo>
                      <a:pt x="2056" y="7972"/>
                      <a:pt x="2949" y="6890"/>
                      <a:pt x="1461" y="9838"/>
                    </a:cubicBezTo>
                    <a:cubicBezTo>
                      <a:pt x="0" y="12787"/>
                      <a:pt x="3327" y="12570"/>
                      <a:pt x="2705" y="16547"/>
                    </a:cubicBezTo>
                    <a:cubicBezTo>
                      <a:pt x="2267" y="19327"/>
                      <a:pt x="3988" y="22322"/>
                      <a:pt x="7320" y="22322"/>
                    </a:cubicBezTo>
                    <a:cubicBezTo>
                      <a:pt x="8720" y="22322"/>
                      <a:pt x="10405" y="21793"/>
                      <a:pt x="12335" y="20496"/>
                    </a:cubicBezTo>
                    <a:cubicBezTo>
                      <a:pt x="18826" y="16141"/>
                      <a:pt x="13417" y="10731"/>
                      <a:pt x="13038" y="9352"/>
                    </a:cubicBezTo>
                    <a:cubicBezTo>
                      <a:pt x="12686" y="7945"/>
                      <a:pt x="14363" y="6376"/>
                      <a:pt x="13281" y="5132"/>
                    </a:cubicBezTo>
                    <a:cubicBezTo>
                      <a:pt x="12199" y="3888"/>
                      <a:pt x="10144" y="4347"/>
                      <a:pt x="10035" y="2238"/>
                    </a:cubicBezTo>
                    <a:cubicBezTo>
                      <a:pt x="9949" y="558"/>
                      <a:pt x="9024" y="387"/>
                      <a:pt x="8649" y="387"/>
                    </a:cubicBezTo>
                    <a:cubicBezTo>
                      <a:pt x="8553" y="387"/>
                      <a:pt x="8494" y="398"/>
                      <a:pt x="8494" y="398"/>
                    </a:cubicBezTo>
                    <a:cubicBezTo>
                      <a:pt x="8494" y="398"/>
                      <a:pt x="7449" y="1"/>
                      <a:pt x="6352"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781;p86">
                <a:extLst>
                  <a:ext uri="{FF2B5EF4-FFF2-40B4-BE49-F238E27FC236}">
                    <a16:creationId xmlns:a16="http://schemas.microsoft.com/office/drawing/2014/main" xmlns="" id="{D0FDF5C9-6C14-9946-2B21-EAAC65031D9D}"/>
                  </a:ext>
                </a:extLst>
              </p:cNvPr>
              <p:cNvSpPr/>
              <p:nvPr/>
            </p:nvSpPr>
            <p:spPr>
              <a:xfrm>
                <a:off x="6442127" y="-3206546"/>
                <a:ext cx="191961" cy="329766"/>
              </a:xfrm>
              <a:custGeom>
                <a:avLst/>
                <a:gdLst/>
                <a:ahLst/>
                <a:cxnLst/>
                <a:rect l="l" t="t" r="r" b="b"/>
                <a:pathLst>
                  <a:path w="6710" h="11527" extrusionOk="0">
                    <a:moveTo>
                      <a:pt x="4275" y="1"/>
                    </a:moveTo>
                    <a:cubicBezTo>
                      <a:pt x="4275" y="1"/>
                      <a:pt x="3490" y="974"/>
                      <a:pt x="1191" y="1353"/>
                    </a:cubicBezTo>
                    <a:cubicBezTo>
                      <a:pt x="1191" y="1353"/>
                      <a:pt x="1" y="4301"/>
                      <a:pt x="921" y="5654"/>
                    </a:cubicBezTo>
                    <a:cubicBezTo>
                      <a:pt x="1538" y="6544"/>
                      <a:pt x="2472" y="6690"/>
                      <a:pt x="3020" y="6690"/>
                    </a:cubicBezTo>
                    <a:cubicBezTo>
                      <a:pt x="3288" y="6690"/>
                      <a:pt x="3463" y="6655"/>
                      <a:pt x="3463" y="6655"/>
                    </a:cubicBezTo>
                    <a:lnTo>
                      <a:pt x="3463" y="6655"/>
                    </a:lnTo>
                    <a:cubicBezTo>
                      <a:pt x="3490" y="7060"/>
                      <a:pt x="3463" y="7466"/>
                      <a:pt x="3382" y="7872"/>
                    </a:cubicBezTo>
                    <a:cubicBezTo>
                      <a:pt x="3301" y="8440"/>
                      <a:pt x="2976" y="8981"/>
                      <a:pt x="2462" y="9278"/>
                    </a:cubicBezTo>
                    <a:cubicBezTo>
                      <a:pt x="2462" y="9278"/>
                      <a:pt x="1894" y="11442"/>
                      <a:pt x="2652" y="11524"/>
                    </a:cubicBezTo>
                    <a:cubicBezTo>
                      <a:pt x="2673" y="11526"/>
                      <a:pt x="2696" y="11527"/>
                      <a:pt x="2719" y="11527"/>
                    </a:cubicBezTo>
                    <a:cubicBezTo>
                      <a:pt x="3568" y="11527"/>
                      <a:pt x="5917" y="10126"/>
                      <a:pt x="6601" y="8521"/>
                    </a:cubicBezTo>
                    <a:cubicBezTo>
                      <a:pt x="6601" y="8521"/>
                      <a:pt x="5735" y="6276"/>
                      <a:pt x="6114" y="4707"/>
                    </a:cubicBezTo>
                    <a:cubicBezTo>
                      <a:pt x="6520" y="4464"/>
                      <a:pt x="6709" y="3977"/>
                      <a:pt x="6601" y="3517"/>
                    </a:cubicBezTo>
                    <a:cubicBezTo>
                      <a:pt x="6601" y="3517"/>
                      <a:pt x="4518" y="1786"/>
                      <a:pt x="4275"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782;p86">
                <a:extLst>
                  <a:ext uri="{FF2B5EF4-FFF2-40B4-BE49-F238E27FC236}">
                    <a16:creationId xmlns:a16="http://schemas.microsoft.com/office/drawing/2014/main" xmlns="" id="{59D966FE-563C-C445-3342-B564C0B2C59F}"/>
                  </a:ext>
                </a:extLst>
              </p:cNvPr>
              <p:cNvSpPr/>
              <p:nvPr/>
            </p:nvSpPr>
            <p:spPr>
              <a:xfrm>
                <a:off x="6437492" y="-2962948"/>
                <a:ext cx="315749" cy="368760"/>
              </a:xfrm>
              <a:custGeom>
                <a:avLst/>
                <a:gdLst/>
                <a:ahLst/>
                <a:cxnLst/>
                <a:rect l="l" t="t" r="r" b="b"/>
                <a:pathLst>
                  <a:path w="11037" h="12890" extrusionOk="0">
                    <a:moveTo>
                      <a:pt x="6919" y="0"/>
                    </a:moveTo>
                    <a:cubicBezTo>
                      <a:pt x="6857" y="0"/>
                      <a:pt x="6797" y="2"/>
                      <a:pt x="6736" y="6"/>
                    </a:cubicBezTo>
                    <a:cubicBezTo>
                      <a:pt x="6078" y="1611"/>
                      <a:pt x="3705" y="3012"/>
                      <a:pt x="2879" y="3012"/>
                    </a:cubicBezTo>
                    <a:cubicBezTo>
                      <a:pt x="2856" y="3012"/>
                      <a:pt x="2834" y="3011"/>
                      <a:pt x="2814" y="3009"/>
                    </a:cubicBezTo>
                    <a:cubicBezTo>
                      <a:pt x="2029" y="2954"/>
                      <a:pt x="2597" y="764"/>
                      <a:pt x="2597" y="763"/>
                    </a:cubicBezTo>
                    <a:lnTo>
                      <a:pt x="2597" y="763"/>
                    </a:lnTo>
                    <a:cubicBezTo>
                      <a:pt x="2462" y="818"/>
                      <a:pt x="2300" y="899"/>
                      <a:pt x="2165" y="1007"/>
                    </a:cubicBezTo>
                    <a:cubicBezTo>
                      <a:pt x="1570" y="1467"/>
                      <a:pt x="1110" y="2116"/>
                      <a:pt x="920" y="2846"/>
                    </a:cubicBezTo>
                    <a:cubicBezTo>
                      <a:pt x="515" y="4063"/>
                      <a:pt x="1" y="5064"/>
                      <a:pt x="352" y="6146"/>
                    </a:cubicBezTo>
                    <a:cubicBezTo>
                      <a:pt x="542" y="6741"/>
                      <a:pt x="893" y="7255"/>
                      <a:pt x="1353" y="7661"/>
                    </a:cubicBezTo>
                    <a:cubicBezTo>
                      <a:pt x="3192" y="9419"/>
                      <a:pt x="2246" y="11475"/>
                      <a:pt x="2516" y="12422"/>
                    </a:cubicBezTo>
                    <a:cubicBezTo>
                      <a:pt x="2624" y="12476"/>
                      <a:pt x="2733" y="12530"/>
                      <a:pt x="2841" y="12584"/>
                    </a:cubicBezTo>
                    <a:cubicBezTo>
                      <a:pt x="3163" y="12719"/>
                      <a:pt x="3736" y="12890"/>
                      <a:pt x="4543" y="12890"/>
                    </a:cubicBezTo>
                    <a:cubicBezTo>
                      <a:pt x="5836" y="12890"/>
                      <a:pt x="7728" y="12450"/>
                      <a:pt x="10144" y="10718"/>
                    </a:cubicBezTo>
                    <a:lnTo>
                      <a:pt x="10279" y="10609"/>
                    </a:lnTo>
                    <a:cubicBezTo>
                      <a:pt x="9738" y="9554"/>
                      <a:pt x="9495" y="8418"/>
                      <a:pt x="9576" y="7255"/>
                    </a:cubicBezTo>
                    <a:cubicBezTo>
                      <a:pt x="9765" y="5497"/>
                      <a:pt x="9360" y="5091"/>
                      <a:pt x="9360" y="5091"/>
                    </a:cubicBezTo>
                    <a:lnTo>
                      <a:pt x="9468" y="4956"/>
                    </a:lnTo>
                    <a:cubicBezTo>
                      <a:pt x="9819" y="4577"/>
                      <a:pt x="10793" y="3441"/>
                      <a:pt x="10983" y="2359"/>
                    </a:cubicBezTo>
                    <a:cubicBezTo>
                      <a:pt x="11010" y="2251"/>
                      <a:pt x="11037" y="2143"/>
                      <a:pt x="11037" y="2035"/>
                    </a:cubicBezTo>
                    <a:cubicBezTo>
                      <a:pt x="11037" y="2035"/>
                      <a:pt x="8875" y="0"/>
                      <a:pt x="6919" y="0"/>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2783;p86">
                <a:extLst>
                  <a:ext uri="{FF2B5EF4-FFF2-40B4-BE49-F238E27FC236}">
                    <a16:creationId xmlns:a16="http://schemas.microsoft.com/office/drawing/2014/main" xmlns="" id="{BF7F5020-E065-C565-BD76-88EB4BA2009E}"/>
                  </a:ext>
                </a:extLst>
              </p:cNvPr>
              <p:cNvSpPr/>
              <p:nvPr/>
            </p:nvSpPr>
            <p:spPr>
              <a:xfrm>
                <a:off x="6387972" y="-2934168"/>
                <a:ext cx="111458" cy="148619"/>
              </a:xfrm>
              <a:custGeom>
                <a:avLst/>
                <a:gdLst/>
                <a:ahLst/>
                <a:cxnLst/>
                <a:rect l="l" t="t" r="r" b="b"/>
                <a:pathLst>
                  <a:path w="3896" h="5195" extrusionOk="0">
                    <a:moveTo>
                      <a:pt x="3896" y="1"/>
                    </a:moveTo>
                    <a:cubicBezTo>
                      <a:pt x="3760" y="28"/>
                      <a:pt x="1272" y="569"/>
                      <a:pt x="487" y="1272"/>
                    </a:cubicBezTo>
                    <a:cubicBezTo>
                      <a:pt x="487" y="1272"/>
                      <a:pt x="487" y="1353"/>
                      <a:pt x="433" y="1516"/>
                    </a:cubicBezTo>
                    <a:cubicBezTo>
                      <a:pt x="298" y="2111"/>
                      <a:pt x="1" y="3788"/>
                      <a:pt x="541" y="4735"/>
                    </a:cubicBezTo>
                    <a:cubicBezTo>
                      <a:pt x="596" y="4816"/>
                      <a:pt x="650" y="4897"/>
                      <a:pt x="704" y="4978"/>
                    </a:cubicBezTo>
                    <a:cubicBezTo>
                      <a:pt x="992" y="5122"/>
                      <a:pt x="1305" y="5194"/>
                      <a:pt x="1609" y="5194"/>
                    </a:cubicBezTo>
                    <a:cubicBezTo>
                      <a:pt x="1762" y="5194"/>
                      <a:pt x="1912" y="5176"/>
                      <a:pt x="2056" y="5140"/>
                    </a:cubicBezTo>
                    <a:cubicBezTo>
                      <a:pt x="1732" y="4058"/>
                      <a:pt x="2246" y="3057"/>
                      <a:pt x="2651" y="1840"/>
                    </a:cubicBezTo>
                    <a:cubicBezTo>
                      <a:pt x="2841" y="1110"/>
                      <a:pt x="3273" y="461"/>
                      <a:pt x="3896" y="1"/>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2784;p86">
                <a:extLst>
                  <a:ext uri="{FF2B5EF4-FFF2-40B4-BE49-F238E27FC236}">
                    <a16:creationId xmlns:a16="http://schemas.microsoft.com/office/drawing/2014/main" xmlns="" id="{DAA8FAB8-944B-3CC5-8B1A-0941E43841E5}"/>
                  </a:ext>
                </a:extLst>
              </p:cNvPr>
              <p:cNvSpPr/>
              <p:nvPr/>
            </p:nvSpPr>
            <p:spPr>
              <a:xfrm>
                <a:off x="6509471" y="-2656353"/>
                <a:ext cx="341267" cy="914346"/>
              </a:xfrm>
              <a:custGeom>
                <a:avLst/>
                <a:gdLst/>
                <a:ahLst/>
                <a:cxnLst/>
                <a:rect l="l" t="t" r="r" b="b"/>
                <a:pathLst>
                  <a:path w="11929" h="31961" extrusionOk="0">
                    <a:moveTo>
                      <a:pt x="7628" y="1"/>
                    </a:moveTo>
                    <a:cubicBezTo>
                      <a:pt x="5233" y="1730"/>
                      <a:pt x="3350" y="2161"/>
                      <a:pt x="2053" y="2161"/>
                    </a:cubicBezTo>
                    <a:cubicBezTo>
                      <a:pt x="1240" y="2161"/>
                      <a:pt x="658" y="1992"/>
                      <a:pt x="325" y="1867"/>
                    </a:cubicBezTo>
                    <a:lnTo>
                      <a:pt x="325" y="1867"/>
                    </a:lnTo>
                    <a:cubicBezTo>
                      <a:pt x="325" y="1867"/>
                      <a:pt x="0" y="8819"/>
                      <a:pt x="3976" y="31865"/>
                    </a:cubicBezTo>
                    <a:cubicBezTo>
                      <a:pt x="3976" y="31865"/>
                      <a:pt x="4085" y="31892"/>
                      <a:pt x="4301" y="31892"/>
                    </a:cubicBezTo>
                    <a:cubicBezTo>
                      <a:pt x="4548" y="31924"/>
                      <a:pt x="4920" y="31960"/>
                      <a:pt x="5346" y="31960"/>
                    </a:cubicBezTo>
                    <a:cubicBezTo>
                      <a:pt x="5991" y="31960"/>
                      <a:pt x="6760" y="31877"/>
                      <a:pt x="7412" y="31567"/>
                    </a:cubicBezTo>
                    <a:cubicBezTo>
                      <a:pt x="7520" y="31513"/>
                      <a:pt x="7601" y="31459"/>
                      <a:pt x="7709" y="31405"/>
                    </a:cubicBezTo>
                    <a:lnTo>
                      <a:pt x="7412" y="11956"/>
                    </a:lnTo>
                    <a:lnTo>
                      <a:pt x="11929" y="19314"/>
                    </a:lnTo>
                    <a:lnTo>
                      <a:pt x="11577" y="7439"/>
                    </a:lnTo>
                    <a:lnTo>
                      <a:pt x="7628" y="1"/>
                    </a:lnTo>
                    <a:close/>
                  </a:path>
                </a:pathLst>
              </a:custGeom>
              <a:solidFill>
                <a:schemeClr val="bg1">
                  <a:lumMod val="9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785;p86">
                <a:extLst>
                  <a:ext uri="{FF2B5EF4-FFF2-40B4-BE49-F238E27FC236}">
                    <a16:creationId xmlns:a16="http://schemas.microsoft.com/office/drawing/2014/main" xmlns="" id="{F794066D-E0AE-20F0-8F0E-537C1EBE0054}"/>
                  </a:ext>
                </a:extLst>
              </p:cNvPr>
              <p:cNvSpPr/>
              <p:nvPr/>
            </p:nvSpPr>
            <p:spPr>
              <a:xfrm>
                <a:off x="6177587" y="-3146441"/>
                <a:ext cx="225890" cy="347847"/>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786;p86">
                <a:extLst>
                  <a:ext uri="{FF2B5EF4-FFF2-40B4-BE49-F238E27FC236}">
                    <a16:creationId xmlns:a16="http://schemas.microsoft.com/office/drawing/2014/main" xmlns="" id="{1315B3C9-9A42-F617-C98B-68B77BD1838E}"/>
                  </a:ext>
                </a:extLst>
              </p:cNvPr>
              <p:cNvSpPr/>
              <p:nvPr/>
            </p:nvSpPr>
            <p:spPr>
              <a:xfrm>
                <a:off x="6708326" y="-2896233"/>
                <a:ext cx="140094" cy="135860"/>
              </a:xfrm>
              <a:custGeom>
                <a:avLst/>
                <a:gdLst/>
                <a:ahLst/>
                <a:cxnLst/>
                <a:rect l="l" t="t" r="r" b="b"/>
                <a:pathLst>
                  <a:path w="4897" h="4749" extrusionOk="0">
                    <a:moveTo>
                      <a:pt x="1543" y="0"/>
                    </a:moveTo>
                    <a:cubicBezTo>
                      <a:pt x="1326" y="1109"/>
                      <a:pt x="352" y="2245"/>
                      <a:pt x="1" y="2624"/>
                    </a:cubicBezTo>
                    <a:cubicBezTo>
                      <a:pt x="1" y="2624"/>
                      <a:pt x="1878" y="4748"/>
                      <a:pt x="4523" y="4748"/>
                    </a:cubicBezTo>
                    <a:cubicBezTo>
                      <a:pt x="4646" y="4748"/>
                      <a:pt x="4770" y="4744"/>
                      <a:pt x="4897" y="4734"/>
                    </a:cubicBezTo>
                    <a:lnTo>
                      <a:pt x="4626" y="1488"/>
                    </a:lnTo>
                    <a:cubicBezTo>
                      <a:pt x="4626" y="1488"/>
                      <a:pt x="2679" y="866"/>
                      <a:pt x="1543" y="0"/>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787;p86">
                <a:extLst>
                  <a:ext uri="{FF2B5EF4-FFF2-40B4-BE49-F238E27FC236}">
                    <a16:creationId xmlns:a16="http://schemas.microsoft.com/office/drawing/2014/main" xmlns="" id="{9ACAB638-C1BD-E21A-FEFC-B203C341EA3E}"/>
                  </a:ext>
                </a:extLst>
              </p:cNvPr>
              <p:cNvSpPr/>
              <p:nvPr/>
            </p:nvSpPr>
            <p:spPr>
              <a:xfrm>
                <a:off x="6500946" y="-1753307"/>
                <a:ext cx="229094" cy="139065"/>
              </a:xfrm>
              <a:custGeom>
                <a:avLst/>
                <a:gdLst/>
                <a:ahLst/>
                <a:cxnLst/>
                <a:rect l="l" t="t" r="r" b="b"/>
                <a:pathLst>
                  <a:path w="8008" h="4861" extrusionOk="0">
                    <a:moveTo>
                      <a:pt x="7710" y="1"/>
                    </a:moveTo>
                    <a:cubicBezTo>
                      <a:pt x="7058" y="311"/>
                      <a:pt x="6289" y="394"/>
                      <a:pt x="5644" y="394"/>
                    </a:cubicBezTo>
                    <a:cubicBezTo>
                      <a:pt x="5218" y="394"/>
                      <a:pt x="4846" y="358"/>
                      <a:pt x="4599" y="326"/>
                    </a:cubicBezTo>
                    <a:lnTo>
                      <a:pt x="4599" y="326"/>
                    </a:lnTo>
                    <a:cubicBezTo>
                      <a:pt x="4599" y="326"/>
                      <a:pt x="4626" y="1462"/>
                      <a:pt x="4599" y="1705"/>
                    </a:cubicBezTo>
                    <a:cubicBezTo>
                      <a:pt x="4545" y="1949"/>
                      <a:pt x="1" y="3274"/>
                      <a:pt x="488" y="4735"/>
                    </a:cubicBezTo>
                    <a:cubicBezTo>
                      <a:pt x="488" y="4735"/>
                      <a:pt x="855" y="4860"/>
                      <a:pt x="1692" y="4860"/>
                    </a:cubicBezTo>
                    <a:cubicBezTo>
                      <a:pt x="2835" y="4860"/>
                      <a:pt x="4853" y="4626"/>
                      <a:pt x="8007" y="3517"/>
                    </a:cubicBezTo>
                    <a:cubicBezTo>
                      <a:pt x="8007" y="3517"/>
                      <a:pt x="7926" y="731"/>
                      <a:pt x="7710" y="1"/>
                    </a:cubicBezTo>
                    <a:close/>
                  </a:path>
                </a:pathLst>
              </a:custGeom>
              <a:solidFill>
                <a:srgbClr val="FF9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788;p86">
                <a:extLst>
                  <a:ext uri="{FF2B5EF4-FFF2-40B4-BE49-F238E27FC236}">
                    <a16:creationId xmlns:a16="http://schemas.microsoft.com/office/drawing/2014/main" xmlns="" id="{5B7CF607-D6C1-3990-68E4-4E445AFD7FEB}"/>
                  </a:ext>
                </a:extLst>
              </p:cNvPr>
              <p:cNvSpPr/>
              <p:nvPr/>
            </p:nvSpPr>
            <p:spPr>
              <a:xfrm>
                <a:off x="6514877" y="-1652692"/>
                <a:ext cx="215162" cy="57903"/>
              </a:xfrm>
              <a:custGeom>
                <a:avLst/>
                <a:gdLst/>
                <a:ahLst/>
                <a:cxnLst/>
                <a:rect l="l" t="t" r="r" b="b"/>
                <a:pathLst>
                  <a:path w="7521" h="2024" extrusionOk="0">
                    <a:moveTo>
                      <a:pt x="7520" y="0"/>
                    </a:moveTo>
                    <a:cubicBezTo>
                      <a:pt x="4366" y="1109"/>
                      <a:pt x="2348" y="1343"/>
                      <a:pt x="1205" y="1343"/>
                    </a:cubicBezTo>
                    <a:cubicBezTo>
                      <a:pt x="368" y="1343"/>
                      <a:pt x="1" y="1218"/>
                      <a:pt x="1" y="1218"/>
                    </a:cubicBezTo>
                    <a:lnTo>
                      <a:pt x="1" y="1218"/>
                    </a:lnTo>
                    <a:lnTo>
                      <a:pt x="109" y="1894"/>
                    </a:lnTo>
                    <a:cubicBezTo>
                      <a:pt x="109" y="1894"/>
                      <a:pt x="618" y="2024"/>
                      <a:pt x="1569" y="2024"/>
                    </a:cubicBezTo>
                    <a:cubicBezTo>
                      <a:pt x="2830" y="2024"/>
                      <a:pt x="4867" y="1795"/>
                      <a:pt x="7520" y="731"/>
                    </a:cubicBezTo>
                    <a:lnTo>
                      <a:pt x="7520" y="0"/>
                    </a:lnTo>
                    <a:close/>
                  </a:path>
                </a:pathLst>
              </a:custGeom>
              <a:solidFill>
                <a:srgbClr val="3218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789;p86">
                <a:extLst>
                  <a:ext uri="{FF2B5EF4-FFF2-40B4-BE49-F238E27FC236}">
                    <a16:creationId xmlns:a16="http://schemas.microsoft.com/office/drawing/2014/main" xmlns="" id="{4C54AF90-2AD7-5162-65A4-EFF0AB9CBF17}"/>
                  </a:ext>
                </a:extLst>
              </p:cNvPr>
              <p:cNvSpPr/>
              <p:nvPr/>
            </p:nvSpPr>
            <p:spPr>
              <a:xfrm>
                <a:off x="6531899" y="-2633896"/>
                <a:ext cx="193477" cy="61908"/>
              </a:xfrm>
              <a:custGeom>
                <a:avLst/>
                <a:gdLst/>
                <a:ahLst/>
                <a:cxnLst/>
                <a:rect l="l" t="t" r="r" b="b"/>
                <a:pathLst>
                  <a:path w="6763" h="2164" extrusionOk="0">
                    <a:moveTo>
                      <a:pt x="6655" y="0"/>
                    </a:moveTo>
                    <a:cubicBezTo>
                      <a:pt x="4722" y="1659"/>
                      <a:pt x="2761" y="1994"/>
                      <a:pt x="1479" y="1994"/>
                    </a:cubicBezTo>
                    <a:cubicBezTo>
                      <a:pt x="607" y="1994"/>
                      <a:pt x="50" y="1839"/>
                      <a:pt x="28" y="1839"/>
                    </a:cubicBezTo>
                    <a:lnTo>
                      <a:pt x="1" y="2002"/>
                    </a:lnTo>
                    <a:cubicBezTo>
                      <a:pt x="488" y="2110"/>
                      <a:pt x="974" y="2164"/>
                      <a:pt x="1488" y="2164"/>
                    </a:cubicBezTo>
                    <a:cubicBezTo>
                      <a:pt x="1678" y="2164"/>
                      <a:pt x="1894" y="2164"/>
                      <a:pt x="2138" y="2137"/>
                    </a:cubicBezTo>
                    <a:cubicBezTo>
                      <a:pt x="3842" y="1975"/>
                      <a:pt x="5492" y="1271"/>
                      <a:pt x="6763" y="108"/>
                    </a:cubicBezTo>
                    <a:lnTo>
                      <a:pt x="6655"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790;p86">
                <a:extLst>
                  <a:ext uri="{FF2B5EF4-FFF2-40B4-BE49-F238E27FC236}">
                    <a16:creationId xmlns:a16="http://schemas.microsoft.com/office/drawing/2014/main" xmlns="" id="{1D9AD427-E3F0-4BA5-649E-3367C73CBF9C}"/>
                  </a:ext>
                </a:extLst>
              </p:cNvPr>
              <p:cNvSpPr/>
              <p:nvPr/>
            </p:nvSpPr>
            <p:spPr>
              <a:xfrm>
                <a:off x="6641783" y="-2459014"/>
                <a:ext cx="72779" cy="130797"/>
              </a:xfrm>
              <a:custGeom>
                <a:avLst/>
                <a:gdLst/>
                <a:ahLst/>
                <a:cxnLst/>
                <a:rect l="l" t="t" r="r" b="b"/>
                <a:pathLst>
                  <a:path w="2544" h="4572" extrusionOk="0">
                    <a:moveTo>
                      <a:pt x="163" y="0"/>
                    </a:moveTo>
                    <a:lnTo>
                      <a:pt x="1" y="81"/>
                    </a:lnTo>
                    <a:lnTo>
                      <a:pt x="2408" y="4571"/>
                    </a:lnTo>
                    <a:lnTo>
                      <a:pt x="2543" y="4490"/>
                    </a:lnTo>
                    <a:lnTo>
                      <a:pt x="163"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791;p86">
                <a:extLst>
                  <a:ext uri="{FF2B5EF4-FFF2-40B4-BE49-F238E27FC236}">
                    <a16:creationId xmlns:a16="http://schemas.microsoft.com/office/drawing/2014/main" xmlns="" id="{2E659662-06B7-DDBA-E7DB-339F31ABF2E0}"/>
                  </a:ext>
                </a:extLst>
              </p:cNvPr>
              <p:cNvSpPr/>
              <p:nvPr/>
            </p:nvSpPr>
            <p:spPr>
              <a:xfrm>
                <a:off x="6538879" y="-3041706"/>
                <a:ext cx="44114" cy="60363"/>
              </a:xfrm>
              <a:custGeom>
                <a:avLst/>
                <a:gdLst/>
                <a:ahLst/>
                <a:cxnLst/>
                <a:rect l="l" t="t" r="r" b="b"/>
                <a:pathLst>
                  <a:path w="1542" h="2110" extrusionOk="0">
                    <a:moveTo>
                      <a:pt x="1542" y="0"/>
                    </a:moveTo>
                    <a:lnTo>
                      <a:pt x="1542" y="0"/>
                    </a:lnTo>
                    <a:cubicBezTo>
                      <a:pt x="1136" y="433"/>
                      <a:pt x="649" y="730"/>
                      <a:pt x="81" y="893"/>
                    </a:cubicBezTo>
                    <a:cubicBezTo>
                      <a:pt x="108" y="1298"/>
                      <a:pt x="81" y="1704"/>
                      <a:pt x="0" y="2110"/>
                    </a:cubicBezTo>
                    <a:cubicBezTo>
                      <a:pt x="785" y="1596"/>
                      <a:pt x="1488" y="108"/>
                      <a:pt x="1542" y="0"/>
                    </a:cubicBezTo>
                    <a:close/>
                  </a:path>
                </a:pathLst>
              </a:custGeom>
              <a:solidFill>
                <a:srgbClr val="D5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792;p86">
                <a:extLst>
                  <a:ext uri="{FF2B5EF4-FFF2-40B4-BE49-F238E27FC236}">
                    <a16:creationId xmlns:a16="http://schemas.microsoft.com/office/drawing/2014/main" xmlns="" id="{830C6EF0-4E2E-8F26-7293-E0D52E7DCC51}"/>
                  </a:ext>
                </a:extLst>
              </p:cNvPr>
              <p:cNvSpPr/>
              <p:nvPr/>
            </p:nvSpPr>
            <p:spPr>
              <a:xfrm>
                <a:off x="6489330" y="-3120636"/>
                <a:ext cx="18624" cy="42569"/>
              </a:xfrm>
              <a:custGeom>
                <a:avLst/>
                <a:gdLst/>
                <a:ahLst/>
                <a:cxnLst/>
                <a:rect l="l" t="t" r="r" b="b"/>
                <a:pathLst>
                  <a:path w="651" h="1488" extrusionOk="0">
                    <a:moveTo>
                      <a:pt x="542" y="0"/>
                    </a:moveTo>
                    <a:cubicBezTo>
                      <a:pt x="488" y="0"/>
                      <a:pt x="461" y="0"/>
                      <a:pt x="434" y="54"/>
                    </a:cubicBezTo>
                    <a:cubicBezTo>
                      <a:pt x="271" y="379"/>
                      <a:pt x="136" y="703"/>
                      <a:pt x="28" y="1055"/>
                    </a:cubicBezTo>
                    <a:cubicBezTo>
                      <a:pt x="1" y="1136"/>
                      <a:pt x="1" y="1190"/>
                      <a:pt x="1" y="1271"/>
                    </a:cubicBezTo>
                    <a:cubicBezTo>
                      <a:pt x="28" y="1325"/>
                      <a:pt x="109" y="1407"/>
                      <a:pt x="163" y="1434"/>
                    </a:cubicBezTo>
                    <a:cubicBezTo>
                      <a:pt x="271" y="1461"/>
                      <a:pt x="353" y="1488"/>
                      <a:pt x="461" y="1488"/>
                    </a:cubicBezTo>
                    <a:lnTo>
                      <a:pt x="569" y="1488"/>
                    </a:lnTo>
                    <a:cubicBezTo>
                      <a:pt x="623" y="1488"/>
                      <a:pt x="650" y="1434"/>
                      <a:pt x="650" y="1380"/>
                    </a:cubicBezTo>
                    <a:cubicBezTo>
                      <a:pt x="623" y="1353"/>
                      <a:pt x="596" y="1325"/>
                      <a:pt x="542" y="1325"/>
                    </a:cubicBezTo>
                    <a:cubicBezTo>
                      <a:pt x="518" y="1333"/>
                      <a:pt x="492" y="1337"/>
                      <a:pt x="465" y="1337"/>
                    </a:cubicBezTo>
                    <a:cubicBezTo>
                      <a:pt x="400" y="1337"/>
                      <a:pt x="329" y="1318"/>
                      <a:pt x="271" y="1298"/>
                    </a:cubicBezTo>
                    <a:cubicBezTo>
                      <a:pt x="217" y="1271"/>
                      <a:pt x="190" y="1271"/>
                      <a:pt x="190" y="1244"/>
                    </a:cubicBezTo>
                    <a:cubicBezTo>
                      <a:pt x="163" y="1190"/>
                      <a:pt x="163" y="1163"/>
                      <a:pt x="190" y="1136"/>
                    </a:cubicBezTo>
                    <a:cubicBezTo>
                      <a:pt x="298" y="785"/>
                      <a:pt x="434" y="433"/>
                      <a:pt x="569" y="108"/>
                    </a:cubicBezTo>
                    <a:cubicBezTo>
                      <a:pt x="596" y="81"/>
                      <a:pt x="569" y="27"/>
                      <a:pt x="542" y="0"/>
                    </a:cubicBezTo>
                    <a:close/>
                  </a:path>
                </a:pathLst>
              </a:custGeom>
              <a:solidFill>
                <a:srgbClr val="DE5A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793;p86">
                <a:extLst>
                  <a:ext uri="{FF2B5EF4-FFF2-40B4-BE49-F238E27FC236}">
                    <a16:creationId xmlns:a16="http://schemas.microsoft.com/office/drawing/2014/main" xmlns="" id="{7088687A-137D-82A7-0AAA-B1CE7A9E222B}"/>
                  </a:ext>
                </a:extLst>
              </p:cNvPr>
              <p:cNvSpPr/>
              <p:nvPr/>
            </p:nvSpPr>
            <p:spPr>
              <a:xfrm>
                <a:off x="6500173" y="-2842851"/>
                <a:ext cx="43370" cy="21714"/>
              </a:xfrm>
              <a:custGeom>
                <a:avLst/>
                <a:gdLst/>
                <a:ahLst/>
                <a:cxnLst/>
                <a:rect l="l" t="t" r="r" b="b"/>
                <a:pathLst>
                  <a:path w="1516" h="759" extrusionOk="0">
                    <a:moveTo>
                      <a:pt x="109" y="1"/>
                    </a:moveTo>
                    <a:lnTo>
                      <a:pt x="1" y="136"/>
                    </a:lnTo>
                    <a:cubicBezTo>
                      <a:pt x="460" y="434"/>
                      <a:pt x="947" y="650"/>
                      <a:pt x="1488" y="758"/>
                    </a:cubicBezTo>
                    <a:lnTo>
                      <a:pt x="1515" y="596"/>
                    </a:lnTo>
                    <a:cubicBezTo>
                      <a:pt x="1001" y="488"/>
                      <a:pt x="542" y="298"/>
                      <a:pt x="109" y="1"/>
                    </a:cubicBezTo>
                    <a:close/>
                  </a:path>
                </a:pathLst>
              </a:custGeom>
              <a:solidFill>
                <a:srgbClr val="F9A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2785;p86">
              <a:extLst>
                <a:ext uri="{FF2B5EF4-FFF2-40B4-BE49-F238E27FC236}">
                  <a16:creationId xmlns:a16="http://schemas.microsoft.com/office/drawing/2014/main" xmlns="" id="{210FAFA7-19AA-0ADB-EBB1-9284598BA8A8}"/>
                </a:ext>
              </a:extLst>
            </p:cNvPr>
            <p:cNvSpPr/>
            <p:nvPr/>
          </p:nvSpPr>
          <p:spPr>
            <a:xfrm flipH="1">
              <a:off x="10919494" y="840412"/>
              <a:ext cx="818216" cy="1333974"/>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xmlns="" id="{9505BE40-4733-3043-48DE-DC41B6317589}"/>
              </a:ext>
            </a:extLst>
          </p:cNvPr>
          <p:cNvSpPr txBox="1"/>
          <p:nvPr/>
        </p:nvSpPr>
        <p:spPr>
          <a:xfrm>
            <a:off x="912448" y="3461938"/>
            <a:ext cx="8835259" cy="253915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Clinicians must have good knowledge of patient and their fears of experiencing side effects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It is important to treat patients in a palliative setting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Facing recurrence is difficult for patients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Therefore, choosing a treatment which has shown a significant PFS is important to their quality of life to avoid recurrence.</a:t>
            </a:r>
          </a:p>
        </p:txBody>
      </p:sp>
    </p:spTree>
    <p:extLst>
      <p:ext uri="{BB962C8B-B14F-4D97-AF65-F5344CB8AC3E}">
        <p14:creationId xmlns:p14="http://schemas.microsoft.com/office/powerpoint/2010/main" val="305558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9999"/>
                </a:solidFill>
              </a:rPr>
              <a:t>Germline Mutations (Inherited)</a:t>
            </a:r>
          </a:p>
        </p:txBody>
      </p:sp>
      <p:sp>
        <p:nvSpPr>
          <p:cNvPr id="4" name="Date Placeholder 3"/>
          <p:cNvSpPr>
            <a:spLocks noGrp="1"/>
          </p:cNvSpPr>
          <p:nvPr>
            <p:ph type="dt" sz="half" idx="10"/>
          </p:nvPr>
        </p:nvSpPr>
        <p:spPr/>
        <p:txBody>
          <a:bodyPr/>
          <a:lstStyle/>
          <a:p>
            <a:r>
              <a:rPr lang="en-US"/>
              <a:t>08/Dec/2022</a:t>
            </a:r>
          </a:p>
        </p:txBody>
      </p:sp>
      <p:sp>
        <p:nvSpPr>
          <p:cNvPr id="5" name="Footer Placeholder 4"/>
          <p:cNvSpPr>
            <a:spLocks noGrp="1"/>
          </p:cNvSpPr>
          <p:nvPr>
            <p:ph type="ftr" sz="quarter" idx="11"/>
          </p:nvPr>
        </p:nvSpPr>
        <p:spPr/>
        <p:txBody>
          <a:bodyPr/>
          <a:lstStyle/>
          <a:p>
            <a:r>
              <a:rPr lang="en-US"/>
              <a:t>Cancer Genetic Approach   M. KENJ     Damascus </a:t>
            </a:r>
          </a:p>
        </p:txBody>
      </p:sp>
      <p:pic>
        <p:nvPicPr>
          <p:cNvPr id="8"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176" y="1825625"/>
            <a:ext cx="5531909" cy="4148932"/>
          </a:xfrm>
          <a:prstGeom prst="rect">
            <a:avLst/>
          </a:prstGeom>
        </p:spPr>
      </p:pic>
      <p:sp>
        <p:nvSpPr>
          <p:cNvPr id="3" name="Slide Number Placeholder 2">
            <a:extLst>
              <a:ext uri="{FF2B5EF4-FFF2-40B4-BE49-F238E27FC236}">
                <a16:creationId xmlns:a16="http://schemas.microsoft.com/office/drawing/2014/main" xmlns="" id="{45483EA5-6A37-44CD-9097-87BAF9763F1B}"/>
              </a:ext>
            </a:extLst>
          </p:cNvPr>
          <p:cNvSpPr>
            <a:spLocks noGrp="1"/>
          </p:cNvSpPr>
          <p:nvPr>
            <p:ph type="sldNum" sz="quarter" idx="12"/>
          </p:nvPr>
        </p:nvSpPr>
        <p:spPr/>
        <p:txBody>
          <a:bodyPr/>
          <a:lstStyle/>
          <a:p>
            <a:fld id="{221E28F4-49B5-47A8-8A01-15E163D73933}" type="slidenum">
              <a:rPr lang="en-US" smtClean="0"/>
              <a:t>9</a:t>
            </a:fld>
            <a:endParaRPr lang="en-US"/>
          </a:p>
        </p:txBody>
      </p:sp>
    </p:spTree>
    <p:extLst>
      <p:ext uri="{BB962C8B-B14F-4D97-AF65-F5344CB8AC3E}">
        <p14:creationId xmlns:p14="http://schemas.microsoft.com/office/powerpoint/2010/main" val="3701855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Treatment protocol: </a:t>
            </a:r>
          </a:p>
        </p:txBody>
      </p:sp>
      <p:grpSp>
        <p:nvGrpSpPr>
          <p:cNvPr id="7" name="Group 6">
            <a:extLst>
              <a:ext uri="{FF2B5EF4-FFF2-40B4-BE49-F238E27FC236}">
                <a16:creationId xmlns:a16="http://schemas.microsoft.com/office/drawing/2014/main" xmlns="" id="{88AE1198-AD94-DACD-D6F4-8E947E08372B}"/>
              </a:ext>
            </a:extLst>
          </p:cNvPr>
          <p:cNvGrpSpPr/>
          <p:nvPr/>
        </p:nvGrpSpPr>
        <p:grpSpPr>
          <a:xfrm>
            <a:off x="9942635" y="2692400"/>
            <a:ext cx="2157925" cy="3714108"/>
            <a:chOff x="8404912" y="214305"/>
            <a:chExt cx="3332798" cy="6429390"/>
          </a:xfrm>
        </p:grpSpPr>
        <p:grpSp>
          <p:nvGrpSpPr>
            <p:cNvPr id="8" name="Group 7">
              <a:extLst>
                <a:ext uri="{FF2B5EF4-FFF2-40B4-BE49-F238E27FC236}">
                  <a16:creationId xmlns:a16="http://schemas.microsoft.com/office/drawing/2014/main" xmlns="" id="{088E6E81-115B-54AB-4922-28257696353F}"/>
                </a:ext>
              </a:extLst>
            </p:cNvPr>
            <p:cNvGrpSpPr/>
            <p:nvPr/>
          </p:nvGrpSpPr>
          <p:grpSpPr>
            <a:xfrm>
              <a:off x="8404912" y="214305"/>
              <a:ext cx="2743200" cy="6429390"/>
              <a:chOff x="6177587" y="-3271316"/>
              <a:chExt cx="713402" cy="1676527"/>
            </a:xfrm>
          </p:grpSpPr>
          <p:sp>
            <p:nvSpPr>
              <p:cNvPr id="10" name="Google Shape;2742;p86">
                <a:extLst>
                  <a:ext uri="{FF2B5EF4-FFF2-40B4-BE49-F238E27FC236}">
                    <a16:creationId xmlns:a16="http://schemas.microsoft.com/office/drawing/2014/main" xmlns="" id="{8722F648-68E8-5766-9E69-80C5964B95E3}"/>
                  </a:ext>
                </a:extLst>
              </p:cNvPr>
              <p:cNvSpPr/>
              <p:nvPr/>
            </p:nvSpPr>
            <p:spPr>
              <a:xfrm>
                <a:off x="6590718" y="-1916575"/>
                <a:ext cx="68889" cy="44143"/>
              </a:xfrm>
              <a:custGeom>
                <a:avLst/>
                <a:gdLst/>
                <a:ahLst/>
                <a:cxnLst/>
                <a:rect l="l" t="t" r="r" b="b"/>
                <a:pathLst>
                  <a:path w="2408" h="1543" extrusionOk="0">
                    <a:moveTo>
                      <a:pt x="2137" y="1"/>
                    </a:moveTo>
                    <a:cubicBezTo>
                      <a:pt x="1840" y="596"/>
                      <a:pt x="27" y="1299"/>
                      <a:pt x="0" y="1299"/>
                    </a:cubicBezTo>
                    <a:lnTo>
                      <a:pt x="217" y="1542"/>
                    </a:lnTo>
                    <a:cubicBezTo>
                      <a:pt x="298" y="1515"/>
                      <a:pt x="2083" y="812"/>
                      <a:pt x="2408" y="163"/>
                    </a:cubicBezTo>
                    <a:lnTo>
                      <a:pt x="2137" y="1"/>
                    </a:lnTo>
                    <a:close/>
                  </a:path>
                </a:pathLst>
              </a:custGeom>
              <a:solidFill>
                <a:srgbClr val="DE9E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780;p86">
                <a:extLst>
                  <a:ext uri="{FF2B5EF4-FFF2-40B4-BE49-F238E27FC236}">
                    <a16:creationId xmlns:a16="http://schemas.microsoft.com/office/drawing/2014/main" xmlns="" id="{B3731C53-5C48-54CE-E3E5-B23CE9982A7C}"/>
                  </a:ext>
                </a:extLst>
              </p:cNvPr>
              <p:cNvSpPr/>
              <p:nvPr/>
            </p:nvSpPr>
            <p:spPr>
              <a:xfrm>
                <a:off x="6352383" y="-3271316"/>
                <a:ext cx="538606" cy="638592"/>
              </a:xfrm>
              <a:custGeom>
                <a:avLst/>
                <a:gdLst/>
                <a:ahLst/>
                <a:cxnLst/>
                <a:rect l="l" t="t" r="r" b="b"/>
                <a:pathLst>
                  <a:path w="18827" h="22322" extrusionOk="0">
                    <a:moveTo>
                      <a:pt x="6352" y="1"/>
                    </a:moveTo>
                    <a:cubicBezTo>
                      <a:pt x="5405" y="1"/>
                      <a:pt x="4419" y="297"/>
                      <a:pt x="4031" y="1399"/>
                    </a:cubicBezTo>
                    <a:cubicBezTo>
                      <a:pt x="3219" y="3779"/>
                      <a:pt x="2137" y="2860"/>
                      <a:pt x="2110" y="5402"/>
                    </a:cubicBezTo>
                    <a:cubicBezTo>
                      <a:pt x="2056" y="7972"/>
                      <a:pt x="2949" y="6890"/>
                      <a:pt x="1461" y="9838"/>
                    </a:cubicBezTo>
                    <a:cubicBezTo>
                      <a:pt x="0" y="12787"/>
                      <a:pt x="3327" y="12570"/>
                      <a:pt x="2705" y="16547"/>
                    </a:cubicBezTo>
                    <a:cubicBezTo>
                      <a:pt x="2267" y="19327"/>
                      <a:pt x="3988" y="22322"/>
                      <a:pt x="7320" y="22322"/>
                    </a:cubicBezTo>
                    <a:cubicBezTo>
                      <a:pt x="8720" y="22322"/>
                      <a:pt x="10405" y="21793"/>
                      <a:pt x="12335" y="20496"/>
                    </a:cubicBezTo>
                    <a:cubicBezTo>
                      <a:pt x="18826" y="16141"/>
                      <a:pt x="13417" y="10731"/>
                      <a:pt x="13038" y="9352"/>
                    </a:cubicBezTo>
                    <a:cubicBezTo>
                      <a:pt x="12686" y="7945"/>
                      <a:pt x="14363" y="6376"/>
                      <a:pt x="13281" y="5132"/>
                    </a:cubicBezTo>
                    <a:cubicBezTo>
                      <a:pt x="12199" y="3888"/>
                      <a:pt x="10144" y="4347"/>
                      <a:pt x="10035" y="2238"/>
                    </a:cubicBezTo>
                    <a:cubicBezTo>
                      <a:pt x="9949" y="558"/>
                      <a:pt x="9024" y="387"/>
                      <a:pt x="8649" y="387"/>
                    </a:cubicBezTo>
                    <a:cubicBezTo>
                      <a:pt x="8553" y="387"/>
                      <a:pt x="8494" y="398"/>
                      <a:pt x="8494" y="398"/>
                    </a:cubicBezTo>
                    <a:cubicBezTo>
                      <a:pt x="8494" y="398"/>
                      <a:pt x="7449" y="1"/>
                      <a:pt x="6352"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781;p86">
                <a:extLst>
                  <a:ext uri="{FF2B5EF4-FFF2-40B4-BE49-F238E27FC236}">
                    <a16:creationId xmlns:a16="http://schemas.microsoft.com/office/drawing/2014/main" xmlns="" id="{D0FDF5C9-6C14-9946-2B21-EAAC65031D9D}"/>
                  </a:ext>
                </a:extLst>
              </p:cNvPr>
              <p:cNvSpPr/>
              <p:nvPr/>
            </p:nvSpPr>
            <p:spPr>
              <a:xfrm>
                <a:off x="6442127" y="-3206546"/>
                <a:ext cx="191961" cy="329766"/>
              </a:xfrm>
              <a:custGeom>
                <a:avLst/>
                <a:gdLst/>
                <a:ahLst/>
                <a:cxnLst/>
                <a:rect l="l" t="t" r="r" b="b"/>
                <a:pathLst>
                  <a:path w="6710" h="11527" extrusionOk="0">
                    <a:moveTo>
                      <a:pt x="4275" y="1"/>
                    </a:moveTo>
                    <a:cubicBezTo>
                      <a:pt x="4275" y="1"/>
                      <a:pt x="3490" y="974"/>
                      <a:pt x="1191" y="1353"/>
                    </a:cubicBezTo>
                    <a:cubicBezTo>
                      <a:pt x="1191" y="1353"/>
                      <a:pt x="1" y="4301"/>
                      <a:pt x="921" y="5654"/>
                    </a:cubicBezTo>
                    <a:cubicBezTo>
                      <a:pt x="1538" y="6544"/>
                      <a:pt x="2472" y="6690"/>
                      <a:pt x="3020" y="6690"/>
                    </a:cubicBezTo>
                    <a:cubicBezTo>
                      <a:pt x="3288" y="6690"/>
                      <a:pt x="3463" y="6655"/>
                      <a:pt x="3463" y="6655"/>
                    </a:cubicBezTo>
                    <a:lnTo>
                      <a:pt x="3463" y="6655"/>
                    </a:lnTo>
                    <a:cubicBezTo>
                      <a:pt x="3490" y="7060"/>
                      <a:pt x="3463" y="7466"/>
                      <a:pt x="3382" y="7872"/>
                    </a:cubicBezTo>
                    <a:cubicBezTo>
                      <a:pt x="3301" y="8440"/>
                      <a:pt x="2976" y="8981"/>
                      <a:pt x="2462" y="9278"/>
                    </a:cubicBezTo>
                    <a:cubicBezTo>
                      <a:pt x="2462" y="9278"/>
                      <a:pt x="1894" y="11442"/>
                      <a:pt x="2652" y="11524"/>
                    </a:cubicBezTo>
                    <a:cubicBezTo>
                      <a:pt x="2673" y="11526"/>
                      <a:pt x="2696" y="11527"/>
                      <a:pt x="2719" y="11527"/>
                    </a:cubicBezTo>
                    <a:cubicBezTo>
                      <a:pt x="3568" y="11527"/>
                      <a:pt x="5917" y="10126"/>
                      <a:pt x="6601" y="8521"/>
                    </a:cubicBezTo>
                    <a:cubicBezTo>
                      <a:pt x="6601" y="8521"/>
                      <a:pt x="5735" y="6276"/>
                      <a:pt x="6114" y="4707"/>
                    </a:cubicBezTo>
                    <a:cubicBezTo>
                      <a:pt x="6520" y="4464"/>
                      <a:pt x="6709" y="3977"/>
                      <a:pt x="6601" y="3517"/>
                    </a:cubicBezTo>
                    <a:cubicBezTo>
                      <a:pt x="6601" y="3517"/>
                      <a:pt x="4518" y="1786"/>
                      <a:pt x="4275"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782;p86">
                <a:extLst>
                  <a:ext uri="{FF2B5EF4-FFF2-40B4-BE49-F238E27FC236}">
                    <a16:creationId xmlns:a16="http://schemas.microsoft.com/office/drawing/2014/main" xmlns="" id="{59D966FE-563C-C445-3342-B564C0B2C59F}"/>
                  </a:ext>
                </a:extLst>
              </p:cNvPr>
              <p:cNvSpPr/>
              <p:nvPr/>
            </p:nvSpPr>
            <p:spPr>
              <a:xfrm>
                <a:off x="6437492" y="-2962948"/>
                <a:ext cx="315749" cy="368760"/>
              </a:xfrm>
              <a:custGeom>
                <a:avLst/>
                <a:gdLst/>
                <a:ahLst/>
                <a:cxnLst/>
                <a:rect l="l" t="t" r="r" b="b"/>
                <a:pathLst>
                  <a:path w="11037" h="12890" extrusionOk="0">
                    <a:moveTo>
                      <a:pt x="6919" y="0"/>
                    </a:moveTo>
                    <a:cubicBezTo>
                      <a:pt x="6857" y="0"/>
                      <a:pt x="6797" y="2"/>
                      <a:pt x="6736" y="6"/>
                    </a:cubicBezTo>
                    <a:cubicBezTo>
                      <a:pt x="6078" y="1611"/>
                      <a:pt x="3705" y="3012"/>
                      <a:pt x="2879" y="3012"/>
                    </a:cubicBezTo>
                    <a:cubicBezTo>
                      <a:pt x="2856" y="3012"/>
                      <a:pt x="2834" y="3011"/>
                      <a:pt x="2814" y="3009"/>
                    </a:cubicBezTo>
                    <a:cubicBezTo>
                      <a:pt x="2029" y="2954"/>
                      <a:pt x="2597" y="764"/>
                      <a:pt x="2597" y="763"/>
                    </a:cubicBezTo>
                    <a:lnTo>
                      <a:pt x="2597" y="763"/>
                    </a:lnTo>
                    <a:cubicBezTo>
                      <a:pt x="2462" y="818"/>
                      <a:pt x="2300" y="899"/>
                      <a:pt x="2165" y="1007"/>
                    </a:cubicBezTo>
                    <a:cubicBezTo>
                      <a:pt x="1570" y="1467"/>
                      <a:pt x="1110" y="2116"/>
                      <a:pt x="920" y="2846"/>
                    </a:cubicBezTo>
                    <a:cubicBezTo>
                      <a:pt x="515" y="4063"/>
                      <a:pt x="1" y="5064"/>
                      <a:pt x="352" y="6146"/>
                    </a:cubicBezTo>
                    <a:cubicBezTo>
                      <a:pt x="542" y="6741"/>
                      <a:pt x="893" y="7255"/>
                      <a:pt x="1353" y="7661"/>
                    </a:cubicBezTo>
                    <a:cubicBezTo>
                      <a:pt x="3192" y="9419"/>
                      <a:pt x="2246" y="11475"/>
                      <a:pt x="2516" y="12422"/>
                    </a:cubicBezTo>
                    <a:cubicBezTo>
                      <a:pt x="2624" y="12476"/>
                      <a:pt x="2733" y="12530"/>
                      <a:pt x="2841" y="12584"/>
                    </a:cubicBezTo>
                    <a:cubicBezTo>
                      <a:pt x="3163" y="12719"/>
                      <a:pt x="3736" y="12890"/>
                      <a:pt x="4543" y="12890"/>
                    </a:cubicBezTo>
                    <a:cubicBezTo>
                      <a:pt x="5836" y="12890"/>
                      <a:pt x="7728" y="12450"/>
                      <a:pt x="10144" y="10718"/>
                    </a:cubicBezTo>
                    <a:lnTo>
                      <a:pt x="10279" y="10609"/>
                    </a:lnTo>
                    <a:cubicBezTo>
                      <a:pt x="9738" y="9554"/>
                      <a:pt x="9495" y="8418"/>
                      <a:pt x="9576" y="7255"/>
                    </a:cubicBezTo>
                    <a:cubicBezTo>
                      <a:pt x="9765" y="5497"/>
                      <a:pt x="9360" y="5091"/>
                      <a:pt x="9360" y="5091"/>
                    </a:cubicBezTo>
                    <a:lnTo>
                      <a:pt x="9468" y="4956"/>
                    </a:lnTo>
                    <a:cubicBezTo>
                      <a:pt x="9819" y="4577"/>
                      <a:pt x="10793" y="3441"/>
                      <a:pt x="10983" y="2359"/>
                    </a:cubicBezTo>
                    <a:cubicBezTo>
                      <a:pt x="11010" y="2251"/>
                      <a:pt x="11037" y="2143"/>
                      <a:pt x="11037" y="2035"/>
                    </a:cubicBezTo>
                    <a:cubicBezTo>
                      <a:pt x="11037" y="2035"/>
                      <a:pt x="8875" y="0"/>
                      <a:pt x="6919" y="0"/>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2783;p86">
                <a:extLst>
                  <a:ext uri="{FF2B5EF4-FFF2-40B4-BE49-F238E27FC236}">
                    <a16:creationId xmlns:a16="http://schemas.microsoft.com/office/drawing/2014/main" xmlns="" id="{BF7F5020-E065-C565-BD76-88EB4BA2009E}"/>
                  </a:ext>
                </a:extLst>
              </p:cNvPr>
              <p:cNvSpPr/>
              <p:nvPr/>
            </p:nvSpPr>
            <p:spPr>
              <a:xfrm>
                <a:off x="6387972" y="-2934168"/>
                <a:ext cx="111458" cy="148619"/>
              </a:xfrm>
              <a:custGeom>
                <a:avLst/>
                <a:gdLst/>
                <a:ahLst/>
                <a:cxnLst/>
                <a:rect l="l" t="t" r="r" b="b"/>
                <a:pathLst>
                  <a:path w="3896" h="5195" extrusionOk="0">
                    <a:moveTo>
                      <a:pt x="3896" y="1"/>
                    </a:moveTo>
                    <a:cubicBezTo>
                      <a:pt x="3760" y="28"/>
                      <a:pt x="1272" y="569"/>
                      <a:pt x="487" y="1272"/>
                    </a:cubicBezTo>
                    <a:cubicBezTo>
                      <a:pt x="487" y="1272"/>
                      <a:pt x="487" y="1353"/>
                      <a:pt x="433" y="1516"/>
                    </a:cubicBezTo>
                    <a:cubicBezTo>
                      <a:pt x="298" y="2111"/>
                      <a:pt x="1" y="3788"/>
                      <a:pt x="541" y="4735"/>
                    </a:cubicBezTo>
                    <a:cubicBezTo>
                      <a:pt x="596" y="4816"/>
                      <a:pt x="650" y="4897"/>
                      <a:pt x="704" y="4978"/>
                    </a:cubicBezTo>
                    <a:cubicBezTo>
                      <a:pt x="992" y="5122"/>
                      <a:pt x="1305" y="5194"/>
                      <a:pt x="1609" y="5194"/>
                    </a:cubicBezTo>
                    <a:cubicBezTo>
                      <a:pt x="1762" y="5194"/>
                      <a:pt x="1912" y="5176"/>
                      <a:pt x="2056" y="5140"/>
                    </a:cubicBezTo>
                    <a:cubicBezTo>
                      <a:pt x="1732" y="4058"/>
                      <a:pt x="2246" y="3057"/>
                      <a:pt x="2651" y="1840"/>
                    </a:cubicBezTo>
                    <a:cubicBezTo>
                      <a:pt x="2841" y="1110"/>
                      <a:pt x="3273" y="461"/>
                      <a:pt x="3896" y="1"/>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2784;p86">
                <a:extLst>
                  <a:ext uri="{FF2B5EF4-FFF2-40B4-BE49-F238E27FC236}">
                    <a16:creationId xmlns:a16="http://schemas.microsoft.com/office/drawing/2014/main" xmlns="" id="{DAA8FAB8-944B-3CC5-8B1A-0941E43841E5}"/>
                  </a:ext>
                </a:extLst>
              </p:cNvPr>
              <p:cNvSpPr/>
              <p:nvPr/>
            </p:nvSpPr>
            <p:spPr>
              <a:xfrm>
                <a:off x="6509471" y="-2656353"/>
                <a:ext cx="341267" cy="914346"/>
              </a:xfrm>
              <a:custGeom>
                <a:avLst/>
                <a:gdLst/>
                <a:ahLst/>
                <a:cxnLst/>
                <a:rect l="l" t="t" r="r" b="b"/>
                <a:pathLst>
                  <a:path w="11929" h="31961" extrusionOk="0">
                    <a:moveTo>
                      <a:pt x="7628" y="1"/>
                    </a:moveTo>
                    <a:cubicBezTo>
                      <a:pt x="5233" y="1730"/>
                      <a:pt x="3350" y="2161"/>
                      <a:pt x="2053" y="2161"/>
                    </a:cubicBezTo>
                    <a:cubicBezTo>
                      <a:pt x="1240" y="2161"/>
                      <a:pt x="658" y="1992"/>
                      <a:pt x="325" y="1867"/>
                    </a:cubicBezTo>
                    <a:lnTo>
                      <a:pt x="325" y="1867"/>
                    </a:lnTo>
                    <a:cubicBezTo>
                      <a:pt x="325" y="1867"/>
                      <a:pt x="0" y="8819"/>
                      <a:pt x="3976" y="31865"/>
                    </a:cubicBezTo>
                    <a:cubicBezTo>
                      <a:pt x="3976" y="31865"/>
                      <a:pt x="4085" y="31892"/>
                      <a:pt x="4301" y="31892"/>
                    </a:cubicBezTo>
                    <a:cubicBezTo>
                      <a:pt x="4548" y="31924"/>
                      <a:pt x="4920" y="31960"/>
                      <a:pt x="5346" y="31960"/>
                    </a:cubicBezTo>
                    <a:cubicBezTo>
                      <a:pt x="5991" y="31960"/>
                      <a:pt x="6760" y="31877"/>
                      <a:pt x="7412" y="31567"/>
                    </a:cubicBezTo>
                    <a:cubicBezTo>
                      <a:pt x="7520" y="31513"/>
                      <a:pt x="7601" y="31459"/>
                      <a:pt x="7709" y="31405"/>
                    </a:cubicBezTo>
                    <a:lnTo>
                      <a:pt x="7412" y="11956"/>
                    </a:lnTo>
                    <a:lnTo>
                      <a:pt x="11929" y="19314"/>
                    </a:lnTo>
                    <a:lnTo>
                      <a:pt x="11577" y="7439"/>
                    </a:lnTo>
                    <a:lnTo>
                      <a:pt x="7628" y="1"/>
                    </a:lnTo>
                    <a:close/>
                  </a:path>
                </a:pathLst>
              </a:custGeom>
              <a:solidFill>
                <a:schemeClr val="bg1">
                  <a:lumMod val="9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785;p86">
                <a:extLst>
                  <a:ext uri="{FF2B5EF4-FFF2-40B4-BE49-F238E27FC236}">
                    <a16:creationId xmlns:a16="http://schemas.microsoft.com/office/drawing/2014/main" xmlns="" id="{F794066D-E0AE-20F0-8F0E-537C1EBE0054}"/>
                  </a:ext>
                </a:extLst>
              </p:cNvPr>
              <p:cNvSpPr/>
              <p:nvPr/>
            </p:nvSpPr>
            <p:spPr>
              <a:xfrm>
                <a:off x="6177587" y="-3146441"/>
                <a:ext cx="225890" cy="347847"/>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786;p86">
                <a:extLst>
                  <a:ext uri="{FF2B5EF4-FFF2-40B4-BE49-F238E27FC236}">
                    <a16:creationId xmlns:a16="http://schemas.microsoft.com/office/drawing/2014/main" xmlns="" id="{1315B3C9-9A42-F617-C98B-68B77BD1838E}"/>
                  </a:ext>
                </a:extLst>
              </p:cNvPr>
              <p:cNvSpPr/>
              <p:nvPr/>
            </p:nvSpPr>
            <p:spPr>
              <a:xfrm>
                <a:off x="6708326" y="-2896233"/>
                <a:ext cx="140094" cy="135860"/>
              </a:xfrm>
              <a:custGeom>
                <a:avLst/>
                <a:gdLst/>
                <a:ahLst/>
                <a:cxnLst/>
                <a:rect l="l" t="t" r="r" b="b"/>
                <a:pathLst>
                  <a:path w="4897" h="4749" extrusionOk="0">
                    <a:moveTo>
                      <a:pt x="1543" y="0"/>
                    </a:moveTo>
                    <a:cubicBezTo>
                      <a:pt x="1326" y="1109"/>
                      <a:pt x="352" y="2245"/>
                      <a:pt x="1" y="2624"/>
                    </a:cubicBezTo>
                    <a:cubicBezTo>
                      <a:pt x="1" y="2624"/>
                      <a:pt x="1878" y="4748"/>
                      <a:pt x="4523" y="4748"/>
                    </a:cubicBezTo>
                    <a:cubicBezTo>
                      <a:pt x="4646" y="4748"/>
                      <a:pt x="4770" y="4744"/>
                      <a:pt x="4897" y="4734"/>
                    </a:cubicBezTo>
                    <a:lnTo>
                      <a:pt x="4626" y="1488"/>
                    </a:lnTo>
                    <a:cubicBezTo>
                      <a:pt x="4626" y="1488"/>
                      <a:pt x="2679" y="866"/>
                      <a:pt x="1543" y="0"/>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787;p86">
                <a:extLst>
                  <a:ext uri="{FF2B5EF4-FFF2-40B4-BE49-F238E27FC236}">
                    <a16:creationId xmlns:a16="http://schemas.microsoft.com/office/drawing/2014/main" xmlns="" id="{9ACAB638-C1BD-E21A-FEFC-B203C341EA3E}"/>
                  </a:ext>
                </a:extLst>
              </p:cNvPr>
              <p:cNvSpPr/>
              <p:nvPr/>
            </p:nvSpPr>
            <p:spPr>
              <a:xfrm>
                <a:off x="6500946" y="-1753307"/>
                <a:ext cx="229094" cy="139065"/>
              </a:xfrm>
              <a:custGeom>
                <a:avLst/>
                <a:gdLst/>
                <a:ahLst/>
                <a:cxnLst/>
                <a:rect l="l" t="t" r="r" b="b"/>
                <a:pathLst>
                  <a:path w="8008" h="4861" extrusionOk="0">
                    <a:moveTo>
                      <a:pt x="7710" y="1"/>
                    </a:moveTo>
                    <a:cubicBezTo>
                      <a:pt x="7058" y="311"/>
                      <a:pt x="6289" y="394"/>
                      <a:pt x="5644" y="394"/>
                    </a:cubicBezTo>
                    <a:cubicBezTo>
                      <a:pt x="5218" y="394"/>
                      <a:pt x="4846" y="358"/>
                      <a:pt x="4599" y="326"/>
                    </a:cubicBezTo>
                    <a:lnTo>
                      <a:pt x="4599" y="326"/>
                    </a:lnTo>
                    <a:cubicBezTo>
                      <a:pt x="4599" y="326"/>
                      <a:pt x="4626" y="1462"/>
                      <a:pt x="4599" y="1705"/>
                    </a:cubicBezTo>
                    <a:cubicBezTo>
                      <a:pt x="4545" y="1949"/>
                      <a:pt x="1" y="3274"/>
                      <a:pt x="488" y="4735"/>
                    </a:cubicBezTo>
                    <a:cubicBezTo>
                      <a:pt x="488" y="4735"/>
                      <a:pt x="855" y="4860"/>
                      <a:pt x="1692" y="4860"/>
                    </a:cubicBezTo>
                    <a:cubicBezTo>
                      <a:pt x="2835" y="4860"/>
                      <a:pt x="4853" y="4626"/>
                      <a:pt x="8007" y="3517"/>
                    </a:cubicBezTo>
                    <a:cubicBezTo>
                      <a:pt x="8007" y="3517"/>
                      <a:pt x="7926" y="731"/>
                      <a:pt x="7710" y="1"/>
                    </a:cubicBezTo>
                    <a:close/>
                  </a:path>
                </a:pathLst>
              </a:custGeom>
              <a:solidFill>
                <a:srgbClr val="FF9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788;p86">
                <a:extLst>
                  <a:ext uri="{FF2B5EF4-FFF2-40B4-BE49-F238E27FC236}">
                    <a16:creationId xmlns:a16="http://schemas.microsoft.com/office/drawing/2014/main" xmlns="" id="{5B7CF607-D6C1-3990-68E4-4E445AFD7FEB}"/>
                  </a:ext>
                </a:extLst>
              </p:cNvPr>
              <p:cNvSpPr/>
              <p:nvPr/>
            </p:nvSpPr>
            <p:spPr>
              <a:xfrm>
                <a:off x="6514877" y="-1652692"/>
                <a:ext cx="215162" cy="57903"/>
              </a:xfrm>
              <a:custGeom>
                <a:avLst/>
                <a:gdLst/>
                <a:ahLst/>
                <a:cxnLst/>
                <a:rect l="l" t="t" r="r" b="b"/>
                <a:pathLst>
                  <a:path w="7521" h="2024" extrusionOk="0">
                    <a:moveTo>
                      <a:pt x="7520" y="0"/>
                    </a:moveTo>
                    <a:cubicBezTo>
                      <a:pt x="4366" y="1109"/>
                      <a:pt x="2348" y="1343"/>
                      <a:pt x="1205" y="1343"/>
                    </a:cubicBezTo>
                    <a:cubicBezTo>
                      <a:pt x="368" y="1343"/>
                      <a:pt x="1" y="1218"/>
                      <a:pt x="1" y="1218"/>
                    </a:cubicBezTo>
                    <a:lnTo>
                      <a:pt x="1" y="1218"/>
                    </a:lnTo>
                    <a:lnTo>
                      <a:pt x="109" y="1894"/>
                    </a:lnTo>
                    <a:cubicBezTo>
                      <a:pt x="109" y="1894"/>
                      <a:pt x="618" y="2024"/>
                      <a:pt x="1569" y="2024"/>
                    </a:cubicBezTo>
                    <a:cubicBezTo>
                      <a:pt x="2830" y="2024"/>
                      <a:pt x="4867" y="1795"/>
                      <a:pt x="7520" y="731"/>
                    </a:cubicBezTo>
                    <a:lnTo>
                      <a:pt x="7520" y="0"/>
                    </a:lnTo>
                    <a:close/>
                  </a:path>
                </a:pathLst>
              </a:custGeom>
              <a:solidFill>
                <a:srgbClr val="3218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789;p86">
                <a:extLst>
                  <a:ext uri="{FF2B5EF4-FFF2-40B4-BE49-F238E27FC236}">
                    <a16:creationId xmlns:a16="http://schemas.microsoft.com/office/drawing/2014/main" xmlns="" id="{4C54AF90-2AD7-5162-65A4-EFF0AB9CBF17}"/>
                  </a:ext>
                </a:extLst>
              </p:cNvPr>
              <p:cNvSpPr/>
              <p:nvPr/>
            </p:nvSpPr>
            <p:spPr>
              <a:xfrm>
                <a:off x="6531899" y="-2633896"/>
                <a:ext cx="193477" cy="61908"/>
              </a:xfrm>
              <a:custGeom>
                <a:avLst/>
                <a:gdLst/>
                <a:ahLst/>
                <a:cxnLst/>
                <a:rect l="l" t="t" r="r" b="b"/>
                <a:pathLst>
                  <a:path w="6763" h="2164" extrusionOk="0">
                    <a:moveTo>
                      <a:pt x="6655" y="0"/>
                    </a:moveTo>
                    <a:cubicBezTo>
                      <a:pt x="4722" y="1659"/>
                      <a:pt x="2761" y="1994"/>
                      <a:pt x="1479" y="1994"/>
                    </a:cubicBezTo>
                    <a:cubicBezTo>
                      <a:pt x="607" y="1994"/>
                      <a:pt x="50" y="1839"/>
                      <a:pt x="28" y="1839"/>
                    </a:cubicBezTo>
                    <a:lnTo>
                      <a:pt x="1" y="2002"/>
                    </a:lnTo>
                    <a:cubicBezTo>
                      <a:pt x="488" y="2110"/>
                      <a:pt x="974" y="2164"/>
                      <a:pt x="1488" y="2164"/>
                    </a:cubicBezTo>
                    <a:cubicBezTo>
                      <a:pt x="1678" y="2164"/>
                      <a:pt x="1894" y="2164"/>
                      <a:pt x="2138" y="2137"/>
                    </a:cubicBezTo>
                    <a:cubicBezTo>
                      <a:pt x="3842" y="1975"/>
                      <a:pt x="5492" y="1271"/>
                      <a:pt x="6763" y="108"/>
                    </a:cubicBezTo>
                    <a:lnTo>
                      <a:pt x="6655"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790;p86">
                <a:extLst>
                  <a:ext uri="{FF2B5EF4-FFF2-40B4-BE49-F238E27FC236}">
                    <a16:creationId xmlns:a16="http://schemas.microsoft.com/office/drawing/2014/main" xmlns="" id="{1D9AD427-E3F0-4BA5-649E-3367C73CBF9C}"/>
                  </a:ext>
                </a:extLst>
              </p:cNvPr>
              <p:cNvSpPr/>
              <p:nvPr/>
            </p:nvSpPr>
            <p:spPr>
              <a:xfrm>
                <a:off x="6641783" y="-2459014"/>
                <a:ext cx="72779" cy="130797"/>
              </a:xfrm>
              <a:custGeom>
                <a:avLst/>
                <a:gdLst/>
                <a:ahLst/>
                <a:cxnLst/>
                <a:rect l="l" t="t" r="r" b="b"/>
                <a:pathLst>
                  <a:path w="2544" h="4572" extrusionOk="0">
                    <a:moveTo>
                      <a:pt x="163" y="0"/>
                    </a:moveTo>
                    <a:lnTo>
                      <a:pt x="1" y="81"/>
                    </a:lnTo>
                    <a:lnTo>
                      <a:pt x="2408" y="4571"/>
                    </a:lnTo>
                    <a:lnTo>
                      <a:pt x="2543" y="4490"/>
                    </a:lnTo>
                    <a:lnTo>
                      <a:pt x="163"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791;p86">
                <a:extLst>
                  <a:ext uri="{FF2B5EF4-FFF2-40B4-BE49-F238E27FC236}">
                    <a16:creationId xmlns:a16="http://schemas.microsoft.com/office/drawing/2014/main" xmlns="" id="{2E659662-06B7-DDBA-E7DB-339F31ABF2E0}"/>
                  </a:ext>
                </a:extLst>
              </p:cNvPr>
              <p:cNvSpPr/>
              <p:nvPr/>
            </p:nvSpPr>
            <p:spPr>
              <a:xfrm>
                <a:off x="6538879" y="-3041706"/>
                <a:ext cx="44114" cy="60363"/>
              </a:xfrm>
              <a:custGeom>
                <a:avLst/>
                <a:gdLst/>
                <a:ahLst/>
                <a:cxnLst/>
                <a:rect l="l" t="t" r="r" b="b"/>
                <a:pathLst>
                  <a:path w="1542" h="2110" extrusionOk="0">
                    <a:moveTo>
                      <a:pt x="1542" y="0"/>
                    </a:moveTo>
                    <a:lnTo>
                      <a:pt x="1542" y="0"/>
                    </a:lnTo>
                    <a:cubicBezTo>
                      <a:pt x="1136" y="433"/>
                      <a:pt x="649" y="730"/>
                      <a:pt x="81" y="893"/>
                    </a:cubicBezTo>
                    <a:cubicBezTo>
                      <a:pt x="108" y="1298"/>
                      <a:pt x="81" y="1704"/>
                      <a:pt x="0" y="2110"/>
                    </a:cubicBezTo>
                    <a:cubicBezTo>
                      <a:pt x="785" y="1596"/>
                      <a:pt x="1488" y="108"/>
                      <a:pt x="1542" y="0"/>
                    </a:cubicBezTo>
                    <a:close/>
                  </a:path>
                </a:pathLst>
              </a:custGeom>
              <a:solidFill>
                <a:srgbClr val="D5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792;p86">
                <a:extLst>
                  <a:ext uri="{FF2B5EF4-FFF2-40B4-BE49-F238E27FC236}">
                    <a16:creationId xmlns:a16="http://schemas.microsoft.com/office/drawing/2014/main" xmlns="" id="{830C6EF0-4E2E-8F26-7293-E0D52E7DCC51}"/>
                  </a:ext>
                </a:extLst>
              </p:cNvPr>
              <p:cNvSpPr/>
              <p:nvPr/>
            </p:nvSpPr>
            <p:spPr>
              <a:xfrm>
                <a:off x="6489330" y="-3120636"/>
                <a:ext cx="18624" cy="42569"/>
              </a:xfrm>
              <a:custGeom>
                <a:avLst/>
                <a:gdLst/>
                <a:ahLst/>
                <a:cxnLst/>
                <a:rect l="l" t="t" r="r" b="b"/>
                <a:pathLst>
                  <a:path w="651" h="1488" extrusionOk="0">
                    <a:moveTo>
                      <a:pt x="542" y="0"/>
                    </a:moveTo>
                    <a:cubicBezTo>
                      <a:pt x="488" y="0"/>
                      <a:pt x="461" y="0"/>
                      <a:pt x="434" y="54"/>
                    </a:cubicBezTo>
                    <a:cubicBezTo>
                      <a:pt x="271" y="379"/>
                      <a:pt x="136" y="703"/>
                      <a:pt x="28" y="1055"/>
                    </a:cubicBezTo>
                    <a:cubicBezTo>
                      <a:pt x="1" y="1136"/>
                      <a:pt x="1" y="1190"/>
                      <a:pt x="1" y="1271"/>
                    </a:cubicBezTo>
                    <a:cubicBezTo>
                      <a:pt x="28" y="1325"/>
                      <a:pt x="109" y="1407"/>
                      <a:pt x="163" y="1434"/>
                    </a:cubicBezTo>
                    <a:cubicBezTo>
                      <a:pt x="271" y="1461"/>
                      <a:pt x="353" y="1488"/>
                      <a:pt x="461" y="1488"/>
                    </a:cubicBezTo>
                    <a:lnTo>
                      <a:pt x="569" y="1488"/>
                    </a:lnTo>
                    <a:cubicBezTo>
                      <a:pt x="623" y="1488"/>
                      <a:pt x="650" y="1434"/>
                      <a:pt x="650" y="1380"/>
                    </a:cubicBezTo>
                    <a:cubicBezTo>
                      <a:pt x="623" y="1353"/>
                      <a:pt x="596" y="1325"/>
                      <a:pt x="542" y="1325"/>
                    </a:cubicBezTo>
                    <a:cubicBezTo>
                      <a:pt x="518" y="1333"/>
                      <a:pt x="492" y="1337"/>
                      <a:pt x="465" y="1337"/>
                    </a:cubicBezTo>
                    <a:cubicBezTo>
                      <a:pt x="400" y="1337"/>
                      <a:pt x="329" y="1318"/>
                      <a:pt x="271" y="1298"/>
                    </a:cubicBezTo>
                    <a:cubicBezTo>
                      <a:pt x="217" y="1271"/>
                      <a:pt x="190" y="1271"/>
                      <a:pt x="190" y="1244"/>
                    </a:cubicBezTo>
                    <a:cubicBezTo>
                      <a:pt x="163" y="1190"/>
                      <a:pt x="163" y="1163"/>
                      <a:pt x="190" y="1136"/>
                    </a:cubicBezTo>
                    <a:cubicBezTo>
                      <a:pt x="298" y="785"/>
                      <a:pt x="434" y="433"/>
                      <a:pt x="569" y="108"/>
                    </a:cubicBezTo>
                    <a:cubicBezTo>
                      <a:pt x="596" y="81"/>
                      <a:pt x="569" y="27"/>
                      <a:pt x="542" y="0"/>
                    </a:cubicBezTo>
                    <a:close/>
                  </a:path>
                </a:pathLst>
              </a:custGeom>
              <a:solidFill>
                <a:srgbClr val="DE5A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793;p86">
                <a:extLst>
                  <a:ext uri="{FF2B5EF4-FFF2-40B4-BE49-F238E27FC236}">
                    <a16:creationId xmlns:a16="http://schemas.microsoft.com/office/drawing/2014/main" xmlns="" id="{7088687A-137D-82A7-0AAA-B1CE7A9E222B}"/>
                  </a:ext>
                </a:extLst>
              </p:cNvPr>
              <p:cNvSpPr/>
              <p:nvPr/>
            </p:nvSpPr>
            <p:spPr>
              <a:xfrm>
                <a:off x="6500173" y="-2842851"/>
                <a:ext cx="43370" cy="21714"/>
              </a:xfrm>
              <a:custGeom>
                <a:avLst/>
                <a:gdLst/>
                <a:ahLst/>
                <a:cxnLst/>
                <a:rect l="l" t="t" r="r" b="b"/>
                <a:pathLst>
                  <a:path w="1516" h="759" extrusionOk="0">
                    <a:moveTo>
                      <a:pt x="109" y="1"/>
                    </a:moveTo>
                    <a:lnTo>
                      <a:pt x="1" y="136"/>
                    </a:lnTo>
                    <a:cubicBezTo>
                      <a:pt x="460" y="434"/>
                      <a:pt x="947" y="650"/>
                      <a:pt x="1488" y="758"/>
                    </a:cubicBezTo>
                    <a:lnTo>
                      <a:pt x="1515" y="596"/>
                    </a:lnTo>
                    <a:cubicBezTo>
                      <a:pt x="1001" y="488"/>
                      <a:pt x="542" y="298"/>
                      <a:pt x="109" y="1"/>
                    </a:cubicBezTo>
                    <a:close/>
                  </a:path>
                </a:pathLst>
              </a:custGeom>
              <a:solidFill>
                <a:srgbClr val="F9A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2785;p86">
              <a:extLst>
                <a:ext uri="{FF2B5EF4-FFF2-40B4-BE49-F238E27FC236}">
                  <a16:creationId xmlns:a16="http://schemas.microsoft.com/office/drawing/2014/main" xmlns="" id="{210FAFA7-19AA-0ADB-EBB1-9284598BA8A8}"/>
                </a:ext>
              </a:extLst>
            </p:cNvPr>
            <p:cNvSpPr/>
            <p:nvPr/>
          </p:nvSpPr>
          <p:spPr>
            <a:xfrm flipH="1">
              <a:off x="10919494" y="840412"/>
              <a:ext cx="818216" cy="1333974"/>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xmlns="" id="{9505BE40-4733-3043-48DE-DC41B6317589}"/>
              </a:ext>
            </a:extLst>
          </p:cNvPr>
          <p:cNvSpPr txBox="1"/>
          <p:nvPr/>
        </p:nvSpPr>
        <p:spPr>
          <a:xfrm>
            <a:off x="902244" y="3641603"/>
            <a:ext cx="883525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Palbociclib + </a:t>
            </a:r>
            <a:r>
              <a:rPr kumimoji="0" lang="en-US" sz="1800" b="0" i="0" u="none" strike="noStrike" kern="1200" cap="none" spc="0" normalizeH="0" baseline="0" noProof="0" dirty="0" err="1">
                <a:ln>
                  <a:noFill/>
                </a:ln>
                <a:solidFill>
                  <a:prstClr val="black"/>
                </a:solidFill>
                <a:effectLst/>
                <a:uLnTx/>
                <a:uFillTx/>
                <a:latin typeface="Roboto"/>
                <a:ea typeface="+mn-ea"/>
                <a:cs typeface="+mn-cs"/>
              </a:rPr>
              <a:t>Fluvestrunt</a:t>
            </a:r>
            <a:r>
              <a:rPr kumimoji="0" lang="en-US" sz="1800" b="0" i="0" u="none" strike="noStrike" kern="1200" cap="none" spc="0" normalizeH="0" baseline="0" noProof="0" dirty="0">
                <a:ln>
                  <a:noFill/>
                </a:ln>
                <a:solidFill>
                  <a:prstClr val="black"/>
                </a:solidFill>
                <a:effectLst/>
                <a:uLnTx/>
                <a:uFillTx/>
                <a:latin typeface="Roboto"/>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Mild neutropenia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CT 6 months later : complete resolution of pulmonary </a:t>
            </a:r>
            <a:r>
              <a:rPr kumimoji="0" lang="en-US" sz="1800" b="0" i="0" u="none" strike="noStrike" kern="1200" cap="none" spc="0" normalizeH="0" baseline="0" noProof="0" dirty="0" err="1">
                <a:ln>
                  <a:noFill/>
                </a:ln>
                <a:solidFill>
                  <a:prstClr val="black"/>
                </a:solidFill>
                <a:effectLst/>
                <a:uLnTx/>
                <a:uFillTx/>
                <a:latin typeface="Roboto"/>
                <a:ea typeface="+mn-ea"/>
                <a:cs typeface="+mn-cs"/>
              </a:rPr>
              <a:t>mets</a:t>
            </a: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4" name="TextBox 3">
            <a:extLst>
              <a:ext uri="{FF2B5EF4-FFF2-40B4-BE49-F238E27FC236}">
                <a16:creationId xmlns:a16="http://schemas.microsoft.com/office/drawing/2014/main" xmlns="" id="{C1EDB300-CCF5-4079-D659-7E5365D68693}"/>
              </a:ext>
            </a:extLst>
          </p:cNvPr>
          <p:cNvSpPr txBox="1"/>
          <p:nvPr/>
        </p:nvSpPr>
        <p:spPr>
          <a:xfrm>
            <a:off x="902244" y="5499042"/>
            <a:ext cx="6705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oboto"/>
                <a:ea typeface="+mn-ea"/>
                <a:cs typeface="+mn-cs"/>
              </a:rPr>
              <a:t>Stop or continue ? </a:t>
            </a:r>
          </a:p>
        </p:txBody>
      </p:sp>
    </p:spTree>
    <p:extLst>
      <p:ext uri="{BB962C8B-B14F-4D97-AF65-F5344CB8AC3E}">
        <p14:creationId xmlns:p14="http://schemas.microsoft.com/office/powerpoint/2010/main" val="2290675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Treatment protocol: </a:t>
            </a:r>
          </a:p>
        </p:txBody>
      </p:sp>
      <p:grpSp>
        <p:nvGrpSpPr>
          <p:cNvPr id="7" name="Group 6">
            <a:extLst>
              <a:ext uri="{FF2B5EF4-FFF2-40B4-BE49-F238E27FC236}">
                <a16:creationId xmlns:a16="http://schemas.microsoft.com/office/drawing/2014/main" xmlns="" id="{88AE1198-AD94-DACD-D6F4-8E947E08372B}"/>
              </a:ext>
            </a:extLst>
          </p:cNvPr>
          <p:cNvGrpSpPr/>
          <p:nvPr/>
        </p:nvGrpSpPr>
        <p:grpSpPr>
          <a:xfrm>
            <a:off x="9942635" y="2692400"/>
            <a:ext cx="2157925" cy="3714108"/>
            <a:chOff x="8404912" y="214305"/>
            <a:chExt cx="3332798" cy="6429390"/>
          </a:xfrm>
        </p:grpSpPr>
        <p:grpSp>
          <p:nvGrpSpPr>
            <p:cNvPr id="8" name="Group 7">
              <a:extLst>
                <a:ext uri="{FF2B5EF4-FFF2-40B4-BE49-F238E27FC236}">
                  <a16:creationId xmlns:a16="http://schemas.microsoft.com/office/drawing/2014/main" xmlns="" id="{088E6E81-115B-54AB-4922-28257696353F}"/>
                </a:ext>
              </a:extLst>
            </p:cNvPr>
            <p:cNvGrpSpPr/>
            <p:nvPr/>
          </p:nvGrpSpPr>
          <p:grpSpPr>
            <a:xfrm>
              <a:off x="8404912" y="214305"/>
              <a:ext cx="2743200" cy="6429390"/>
              <a:chOff x="6177587" y="-3271316"/>
              <a:chExt cx="713402" cy="1676527"/>
            </a:xfrm>
          </p:grpSpPr>
          <p:sp>
            <p:nvSpPr>
              <p:cNvPr id="10" name="Google Shape;2742;p86">
                <a:extLst>
                  <a:ext uri="{FF2B5EF4-FFF2-40B4-BE49-F238E27FC236}">
                    <a16:creationId xmlns:a16="http://schemas.microsoft.com/office/drawing/2014/main" xmlns="" id="{8722F648-68E8-5766-9E69-80C5964B95E3}"/>
                  </a:ext>
                </a:extLst>
              </p:cNvPr>
              <p:cNvSpPr/>
              <p:nvPr/>
            </p:nvSpPr>
            <p:spPr>
              <a:xfrm>
                <a:off x="6590718" y="-1916575"/>
                <a:ext cx="68889" cy="44143"/>
              </a:xfrm>
              <a:custGeom>
                <a:avLst/>
                <a:gdLst/>
                <a:ahLst/>
                <a:cxnLst/>
                <a:rect l="l" t="t" r="r" b="b"/>
                <a:pathLst>
                  <a:path w="2408" h="1543" extrusionOk="0">
                    <a:moveTo>
                      <a:pt x="2137" y="1"/>
                    </a:moveTo>
                    <a:cubicBezTo>
                      <a:pt x="1840" y="596"/>
                      <a:pt x="27" y="1299"/>
                      <a:pt x="0" y="1299"/>
                    </a:cubicBezTo>
                    <a:lnTo>
                      <a:pt x="217" y="1542"/>
                    </a:lnTo>
                    <a:cubicBezTo>
                      <a:pt x="298" y="1515"/>
                      <a:pt x="2083" y="812"/>
                      <a:pt x="2408" y="163"/>
                    </a:cubicBezTo>
                    <a:lnTo>
                      <a:pt x="2137" y="1"/>
                    </a:lnTo>
                    <a:close/>
                  </a:path>
                </a:pathLst>
              </a:custGeom>
              <a:solidFill>
                <a:srgbClr val="DE9E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780;p86">
                <a:extLst>
                  <a:ext uri="{FF2B5EF4-FFF2-40B4-BE49-F238E27FC236}">
                    <a16:creationId xmlns:a16="http://schemas.microsoft.com/office/drawing/2014/main" xmlns="" id="{B3731C53-5C48-54CE-E3E5-B23CE9982A7C}"/>
                  </a:ext>
                </a:extLst>
              </p:cNvPr>
              <p:cNvSpPr/>
              <p:nvPr/>
            </p:nvSpPr>
            <p:spPr>
              <a:xfrm>
                <a:off x="6352383" y="-3271316"/>
                <a:ext cx="538606" cy="638592"/>
              </a:xfrm>
              <a:custGeom>
                <a:avLst/>
                <a:gdLst/>
                <a:ahLst/>
                <a:cxnLst/>
                <a:rect l="l" t="t" r="r" b="b"/>
                <a:pathLst>
                  <a:path w="18827" h="22322" extrusionOk="0">
                    <a:moveTo>
                      <a:pt x="6352" y="1"/>
                    </a:moveTo>
                    <a:cubicBezTo>
                      <a:pt x="5405" y="1"/>
                      <a:pt x="4419" y="297"/>
                      <a:pt x="4031" y="1399"/>
                    </a:cubicBezTo>
                    <a:cubicBezTo>
                      <a:pt x="3219" y="3779"/>
                      <a:pt x="2137" y="2860"/>
                      <a:pt x="2110" y="5402"/>
                    </a:cubicBezTo>
                    <a:cubicBezTo>
                      <a:pt x="2056" y="7972"/>
                      <a:pt x="2949" y="6890"/>
                      <a:pt x="1461" y="9838"/>
                    </a:cubicBezTo>
                    <a:cubicBezTo>
                      <a:pt x="0" y="12787"/>
                      <a:pt x="3327" y="12570"/>
                      <a:pt x="2705" y="16547"/>
                    </a:cubicBezTo>
                    <a:cubicBezTo>
                      <a:pt x="2267" y="19327"/>
                      <a:pt x="3988" y="22322"/>
                      <a:pt x="7320" y="22322"/>
                    </a:cubicBezTo>
                    <a:cubicBezTo>
                      <a:pt x="8720" y="22322"/>
                      <a:pt x="10405" y="21793"/>
                      <a:pt x="12335" y="20496"/>
                    </a:cubicBezTo>
                    <a:cubicBezTo>
                      <a:pt x="18826" y="16141"/>
                      <a:pt x="13417" y="10731"/>
                      <a:pt x="13038" y="9352"/>
                    </a:cubicBezTo>
                    <a:cubicBezTo>
                      <a:pt x="12686" y="7945"/>
                      <a:pt x="14363" y="6376"/>
                      <a:pt x="13281" y="5132"/>
                    </a:cubicBezTo>
                    <a:cubicBezTo>
                      <a:pt x="12199" y="3888"/>
                      <a:pt x="10144" y="4347"/>
                      <a:pt x="10035" y="2238"/>
                    </a:cubicBezTo>
                    <a:cubicBezTo>
                      <a:pt x="9949" y="558"/>
                      <a:pt x="9024" y="387"/>
                      <a:pt x="8649" y="387"/>
                    </a:cubicBezTo>
                    <a:cubicBezTo>
                      <a:pt x="8553" y="387"/>
                      <a:pt x="8494" y="398"/>
                      <a:pt x="8494" y="398"/>
                    </a:cubicBezTo>
                    <a:cubicBezTo>
                      <a:pt x="8494" y="398"/>
                      <a:pt x="7449" y="1"/>
                      <a:pt x="6352"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781;p86">
                <a:extLst>
                  <a:ext uri="{FF2B5EF4-FFF2-40B4-BE49-F238E27FC236}">
                    <a16:creationId xmlns:a16="http://schemas.microsoft.com/office/drawing/2014/main" xmlns="" id="{D0FDF5C9-6C14-9946-2B21-EAAC65031D9D}"/>
                  </a:ext>
                </a:extLst>
              </p:cNvPr>
              <p:cNvSpPr/>
              <p:nvPr/>
            </p:nvSpPr>
            <p:spPr>
              <a:xfrm>
                <a:off x="6442127" y="-3206546"/>
                <a:ext cx="191961" cy="329766"/>
              </a:xfrm>
              <a:custGeom>
                <a:avLst/>
                <a:gdLst/>
                <a:ahLst/>
                <a:cxnLst/>
                <a:rect l="l" t="t" r="r" b="b"/>
                <a:pathLst>
                  <a:path w="6710" h="11527" extrusionOk="0">
                    <a:moveTo>
                      <a:pt x="4275" y="1"/>
                    </a:moveTo>
                    <a:cubicBezTo>
                      <a:pt x="4275" y="1"/>
                      <a:pt x="3490" y="974"/>
                      <a:pt x="1191" y="1353"/>
                    </a:cubicBezTo>
                    <a:cubicBezTo>
                      <a:pt x="1191" y="1353"/>
                      <a:pt x="1" y="4301"/>
                      <a:pt x="921" y="5654"/>
                    </a:cubicBezTo>
                    <a:cubicBezTo>
                      <a:pt x="1538" y="6544"/>
                      <a:pt x="2472" y="6690"/>
                      <a:pt x="3020" y="6690"/>
                    </a:cubicBezTo>
                    <a:cubicBezTo>
                      <a:pt x="3288" y="6690"/>
                      <a:pt x="3463" y="6655"/>
                      <a:pt x="3463" y="6655"/>
                    </a:cubicBezTo>
                    <a:lnTo>
                      <a:pt x="3463" y="6655"/>
                    </a:lnTo>
                    <a:cubicBezTo>
                      <a:pt x="3490" y="7060"/>
                      <a:pt x="3463" y="7466"/>
                      <a:pt x="3382" y="7872"/>
                    </a:cubicBezTo>
                    <a:cubicBezTo>
                      <a:pt x="3301" y="8440"/>
                      <a:pt x="2976" y="8981"/>
                      <a:pt x="2462" y="9278"/>
                    </a:cubicBezTo>
                    <a:cubicBezTo>
                      <a:pt x="2462" y="9278"/>
                      <a:pt x="1894" y="11442"/>
                      <a:pt x="2652" y="11524"/>
                    </a:cubicBezTo>
                    <a:cubicBezTo>
                      <a:pt x="2673" y="11526"/>
                      <a:pt x="2696" y="11527"/>
                      <a:pt x="2719" y="11527"/>
                    </a:cubicBezTo>
                    <a:cubicBezTo>
                      <a:pt x="3568" y="11527"/>
                      <a:pt x="5917" y="10126"/>
                      <a:pt x="6601" y="8521"/>
                    </a:cubicBezTo>
                    <a:cubicBezTo>
                      <a:pt x="6601" y="8521"/>
                      <a:pt x="5735" y="6276"/>
                      <a:pt x="6114" y="4707"/>
                    </a:cubicBezTo>
                    <a:cubicBezTo>
                      <a:pt x="6520" y="4464"/>
                      <a:pt x="6709" y="3977"/>
                      <a:pt x="6601" y="3517"/>
                    </a:cubicBezTo>
                    <a:cubicBezTo>
                      <a:pt x="6601" y="3517"/>
                      <a:pt x="4518" y="1786"/>
                      <a:pt x="4275"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782;p86">
                <a:extLst>
                  <a:ext uri="{FF2B5EF4-FFF2-40B4-BE49-F238E27FC236}">
                    <a16:creationId xmlns:a16="http://schemas.microsoft.com/office/drawing/2014/main" xmlns="" id="{59D966FE-563C-C445-3342-B564C0B2C59F}"/>
                  </a:ext>
                </a:extLst>
              </p:cNvPr>
              <p:cNvSpPr/>
              <p:nvPr/>
            </p:nvSpPr>
            <p:spPr>
              <a:xfrm>
                <a:off x="6437492" y="-2962948"/>
                <a:ext cx="315749" cy="368760"/>
              </a:xfrm>
              <a:custGeom>
                <a:avLst/>
                <a:gdLst/>
                <a:ahLst/>
                <a:cxnLst/>
                <a:rect l="l" t="t" r="r" b="b"/>
                <a:pathLst>
                  <a:path w="11037" h="12890" extrusionOk="0">
                    <a:moveTo>
                      <a:pt x="6919" y="0"/>
                    </a:moveTo>
                    <a:cubicBezTo>
                      <a:pt x="6857" y="0"/>
                      <a:pt x="6797" y="2"/>
                      <a:pt x="6736" y="6"/>
                    </a:cubicBezTo>
                    <a:cubicBezTo>
                      <a:pt x="6078" y="1611"/>
                      <a:pt x="3705" y="3012"/>
                      <a:pt x="2879" y="3012"/>
                    </a:cubicBezTo>
                    <a:cubicBezTo>
                      <a:pt x="2856" y="3012"/>
                      <a:pt x="2834" y="3011"/>
                      <a:pt x="2814" y="3009"/>
                    </a:cubicBezTo>
                    <a:cubicBezTo>
                      <a:pt x="2029" y="2954"/>
                      <a:pt x="2597" y="764"/>
                      <a:pt x="2597" y="763"/>
                    </a:cubicBezTo>
                    <a:lnTo>
                      <a:pt x="2597" y="763"/>
                    </a:lnTo>
                    <a:cubicBezTo>
                      <a:pt x="2462" y="818"/>
                      <a:pt x="2300" y="899"/>
                      <a:pt x="2165" y="1007"/>
                    </a:cubicBezTo>
                    <a:cubicBezTo>
                      <a:pt x="1570" y="1467"/>
                      <a:pt x="1110" y="2116"/>
                      <a:pt x="920" y="2846"/>
                    </a:cubicBezTo>
                    <a:cubicBezTo>
                      <a:pt x="515" y="4063"/>
                      <a:pt x="1" y="5064"/>
                      <a:pt x="352" y="6146"/>
                    </a:cubicBezTo>
                    <a:cubicBezTo>
                      <a:pt x="542" y="6741"/>
                      <a:pt x="893" y="7255"/>
                      <a:pt x="1353" y="7661"/>
                    </a:cubicBezTo>
                    <a:cubicBezTo>
                      <a:pt x="3192" y="9419"/>
                      <a:pt x="2246" y="11475"/>
                      <a:pt x="2516" y="12422"/>
                    </a:cubicBezTo>
                    <a:cubicBezTo>
                      <a:pt x="2624" y="12476"/>
                      <a:pt x="2733" y="12530"/>
                      <a:pt x="2841" y="12584"/>
                    </a:cubicBezTo>
                    <a:cubicBezTo>
                      <a:pt x="3163" y="12719"/>
                      <a:pt x="3736" y="12890"/>
                      <a:pt x="4543" y="12890"/>
                    </a:cubicBezTo>
                    <a:cubicBezTo>
                      <a:pt x="5836" y="12890"/>
                      <a:pt x="7728" y="12450"/>
                      <a:pt x="10144" y="10718"/>
                    </a:cubicBezTo>
                    <a:lnTo>
                      <a:pt x="10279" y="10609"/>
                    </a:lnTo>
                    <a:cubicBezTo>
                      <a:pt x="9738" y="9554"/>
                      <a:pt x="9495" y="8418"/>
                      <a:pt x="9576" y="7255"/>
                    </a:cubicBezTo>
                    <a:cubicBezTo>
                      <a:pt x="9765" y="5497"/>
                      <a:pt x="9360" y="5091"/>
                      <a:pt x="9360" y="5091"/>
                    </a:cubicBezTo>
                    <a:lnTo>
                      <a:pt x="9468" y="4956"/>
                    </a:lnTo>
                    <a:cubicBezTo>
                      <a:pt x="9819" y="4577"/>
                      <a:pt x="10793" y="3441"/>
                      <a:pt x="10983" y="2359"/>
                    </a:cubicBezTo>
                    <a:cubicBezTo>
                      <a:pt x="11010" y="2251"/>
                      <a:pt x="11037" y="2143"/>
                      <a:pt x="11037" y="2035"/>
                    </a:cubicBezTo>
                    <a:cubicBezTo>
                      <a:pt x="11037" y="2035"/>
                      <a:pt x="8875" y="0"/>
                      <a:pt x="6919" y="0"/>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2783;p86">
                <a:extLst>
                  <a:ext uri="{FF2B5EF4-FFF2-40B4-BE49-F238E27FC236}">
                    <a16:creationId xmlns:a16="http://schemas.microsoft.com/office/drawing/2014/main" xmlns="" id="{BF7F5020-E065-C565-BD76-88EB4BA2009E}"/>
                  </a:ext>
                </a:extLst>
              </p:cNvPr>
              <p:cNvSpPr/>
              <p:nvPr/>
            </p:nvSpPr>
            <p:spPr>
              <a:xfrm>
                <a:off x="6387972" y="-2934168"/>
                <a:ext cx="111458" cy="148619"/>
              </a:xfrm>
              <a:custGeom>
                <a:avLst/>
                <a:gdLst/>
                <a:ahLst/>
                <a:cxnLst/>
                <a:rect l="l" t="t" r="r" b="b"/>
                <a:pathLst>
                  <a:path w="3896" h="5195" extrusionOk="0">
                    <a:moveTo>
                      <a:pt x="3896" y="1"/>
                    </a:moveTo>
                    <a:cubicBezTo>
                      <a:pt x="3760" y="28"/>
                      <a:pt x="1272" y="569"/>
                      <a:pt x="487" y="1272"/>
                    </a:cubicBezTo>
                    <a:cubicBezTo>
                      <a:pt x="487" y="1272"/>
                      <a:pt x="487" y="1353"/>
                      <a:pt x="433" y="1516"/>
                    </a:cubicBezTo>
                    <a:cubicBezTo>
                      <a:pt x="298" y="2111"/>
                      <a:pt x="1" y="3788"/>
                      <a:pt x="541" y="4735"/>
                    </a:cubicBezTo>
                    <a:cubicBezTo>
                      <a:pt x="596" y="4816"/>
                      <a:pt x="650" y="4897"/>
                      <a:pt x="704" y="4978"/>
                    </a:cubicBezTo>
                    <a:cubicBezTo>
                      <a:pt x="992" y="5122"/>
                      <a:pt x="1305" y="5194"/>
                      <a:pt x="1609" y="5194"/>
                    </a:cubicBezTo>
                    <a:cubicBezTo>
                      <a:pt x="1762" y="5194"/>
                      <a:pt x="1912" y="5176"/>
                      <a:pt x="2056" y="5140"/>
                    </a:cubicBezTo>
                    <a:cubicBezTo>
                      <a:pt x="1732" y="4058"/>
                      <a:pt x="2246" y="3057"/>
                      <a:pt x="2651" y="1840"/>
                    </a:cubicBezTo>
                    <a:cubicBezTo>
                      <a:pt x="2841" y="1110"/>
                      <a:pt x="3273" y="461"/>
                      <a:pt x="3896" y="1"/>
                    </a:cubicBezTo>
                    <a:close/>
                  </a:path>
                </a:pathLst>
              </a:custGeom>
              <a:solidFill>
                <a:srgbClr val="FF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2784;p86">
                <a:extLst>
                  <a:ext uri="{FF2B5EF4-FFF2-40B4-BE49-F238E27FC236}">
                    <a16:creationId xmlns:a16="http://schemas.microsoft.com/office/drawing/2014/main" xmlns="" id="{DAA8FAB8-944B-3CC5-8B1A-0941E43841E5}"/>
                  </a:ext>
                </a:extLst>
              </p:cNvPr>
              <p:cNvSpPr/>
              <p:nvPr/>
            </p:nvSpPr>
            <p:spPr>
              <a:xfrm>
                <a:off x="6509471" y="-2656353"/>
                <a:ext cx="341267" cy="914346"/>
              </a:xfrm>
              <a:custGeom>
                <a:avLst/>
                <a:gdLst/>
                <a:ahLst/>
                <a:cxnLst/>
                <a:rect l="l" t="t" r="r" b="b"/>
                <a:pathLst>
                  <a:path w="11929" h="31961" extrusionOk="0">
                    <a:moveTo>
                      <a:pt x="7628" y="1"/>
                    </a:moveTo>
                    <a:cubicBezTo>
                      <a:pt x="5233" y="1730"/>
                      <a:pt x="3350" y="2161"/>
                      <a:pt x="2053" y="2161"/>
                    </a:cubicBezTo>
                    <a:cubicBezTo>
                      <a:pt x="1240" y="2161"/>
                      <a:pt x="658" y="1992"/>
                      <a:pt x="325" y="1867"/>
                    </a:cubicBezTo>
                    <a:lnTo>
                      <a:pt x="325" y="1867"/>
                    </a:lnTo>
                    <a:cubicBezTo>
                      <a:pt x="325" y="1867"/>
                      <a:pt x="0" y="8819"/>
                      <a:pt x="3976" y="31865"/>
                    </a:cubicBezTo>
                    <a:cubicBezTo>
                      <a:pt x="3976" y="31865"/>
                      <a:pt x="4085" y="31892"/>
                      <a:pt x="4301" y="31892"/>
                    </a:cubicBezTo>
                    <a:cubicBezTo>
                      <a:pt x="4548" y="31924"/>
                      <a:pt x="4920" y="31960"/>
                      <a:pt x="5346" y="31960"/>
                    </a:cubicBezTo>
                    <a:cubicBezTo>
                      <a:pt x="5991" y="31960"/>
                      <a:pt x="6760" y="31877"/>
                      <a:pt x="7412" y="31567"/>
                    </a:cubicBezTo>
                    <a:cubicBezTo>
                      <a:pt x="7520" y="31513"/>
                      <a:pt x="7601" y="31459"/>
                      <a:pt x="7709" y="31405"/>
                    </a:cubicBezTo>
                    <a:lnTo>
                      <a:pt x="7412" y="11956"/>
                    </a:lnTo>
                    <a:lnTo>
                      <a:pt x="11929" y="19314"/>
                    </a:lnTo>
                    <a:lnTo>
                      <a:pt x="11577" y="7439"/>
                    </a:lnTo>
                    <a:lnTo>
                      <a:pt x="7628" y="1"/>
                    </a:lnTo>
                    <a:close/>
                  </a:path>
                </a:pathLst>
              </a:custGeom>
              <a:solidFill>
                <a:schemeClr val="bg1">
                  <a:lumMod val="9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785;p86">
                <a:extLst>
                  <a:ext uri="{FF2B5EF4-FFF2-40B4-BE49-F238E27FC236}">
                    <a16:creationId xmlns:a16="http://schemas.microsoft.com/office/drawing/2014/main" xmlns="" id="{F794066D-E0AE-20F0-8F0E-537C1EBE0054}"/>
                  </a:ext>
                </a:extLst>
              </p:cNvPr>
              <p:cNvSpPr/>
              <p:nvPr/>
            </p:nvSpPr>
            <p:spPr>
              <a:xfrm>
                <a:off x="6177587" y="-3146441"/>
                <a:ext cx="225890" cy="347847"/>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786;p86">
                <a:extLst>
                  <a:ext uri="{FF2B5EF4-FFF2-40B4-BE49-F238E27FC236}">
                    <a16:creationId xmlns:a16="http://schemas.microsoft.com/office/drawing/2014/main" xmlns="" id="{1315B3C9-9A42-F617-C98B-68B77BD1838E}"/>
                  </a:ext>
                </a:extLst>
              </p:cNvPr>
              <p:cNvSpPr/>
              <p:nvPr/>
            </p:nvSpPr>
            <p:spPr>
              <a:xfrm>
                <a:off x="6708326" y="-2896233"/>
                <a:ext cx="140094" cy="135860"/>
              </a:xfrm>
              <a:custGeom>
                <a:avLst/>
                <a:gdLst/>
                <a:ahLst/>
                <a:cxnLst/>
                <a:rect l="l" t="t" r="r" b="b"/>
                <a:pathLst>
                  <a:path w="4897" h="4749" extrusionOk="0">
                    <a:moveTo>
                      <a:pt x="1543" y="0"/>
                    </a:moveTo>
                    <a:cubicBezTo>
                      <a:pt x="1326" y="1109"/>
                      <a:pt x="352" y="2245"/>
                      <a:pt x="1" y="2624"/>
                    </a:cubicBezTo>
                    <a:cubicBezTo>
                      <a:pt x="1" y="2624"/>
                      <a:pt x="1878" y="4748"/>
                      <a:pt x="4523" y="4748"/>
                    </a:cubicBezTo>
                    <a:cubicBezTo>
                      <a:pt x="4646" y="4748"/>
                      <a:pt x="4770" y="4744"/>
                      <a:pt x="4897" y="4734"/>
                    </a:cubicBezTo>
                    <a:lnTo>
                      <a:pt x="4626" y="1488"/>
                    </a:lnTo>
                    <a:cubicBezTo>
                      <a:pt x="4626" y="1488"/>
                      <a:pt x="2679" y="866"/>
                      <a:pt x="1543" y="0"/>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787;p86">
                <a:extLst>
                  <a:ext uri="{FF2B5EF4-FFF2-40B4-BE49-F238E27FC236}">
                    <a16:creationId xmlns:a16="http://schemas.microsoft.com/office/drawing/2014/main" xmlns="" id="{9ACAB638-C1BD-E21A-FEFC-B203C341EA3E}"/>
                  </a:ext>
                </a:extLst>
              </p:cNvPr>
              <p:cNvSpPr/>
              <p:nvPr/>
            </p:nvSpPr>
            <p:spPr>
              <a:xfrm>
                <a:off x="6500946" y="-1753307"/>
                <a:ext cx="229094" cy="139065"/>
              </a:xfrm>
              <a:custGeom>
                <a:avLst/>
                <a:gdLst/>
                <a:ahLst/>
                <a:cxnLst/>
                <a:rect l="l" t="t" r="r" b="b"/>
                <a:pathLst>
                  <a:path w="8008" h="4861" extrusionOk="0">
                    <a:moveTo>
                      <a:pt x="7710" y="1"/>
                    </a:moveTo>
                    <a:cubicBezTo>
                      <a:pt x="7058" y="311"/>
                      <a:pt x="6289" y="394"/>
                      <a:pt x="5644" y="394"/>
                    </a:cubicBezTo>
                    <a:cubicBezTo>
                      <a:pt x="5218" y="394"/>
                      <a:pt x="4846" y="358"/>
                      <a:pt x="4599" y="326"/>
                    </a:cubicBezTo>
                    <a:lnTo>
                      <a:pt x="4599" y="326"/>
                    </a:lnTo>
                    <a:cubicBezTo>
                      <a:pt x="4599" y="326"/>
                      <a:pt x="4626" y="1462"/>
                      <a:pt x="4599" y="1705"/>
                    </a:cubicBezTo>
                    <a:cubicBezTo>
                      <a:pt x="4545" y="1949"/>
                      <a:pt x="1" y="3274"/>
                      <a:pt x="488" y="4735"/>
                    </a:cubicBezTo>
                    <a:cubicBezTo>
                      <a:pt x="488" y="4735"/>
                      <a:pt x="855" y="4860"/>
                      <a:pt x="1692" y="4860"/>
                    </a:cubicBezTo>
                    <a:cubicBezTo>
                      <a:pt x="2835" y="4860"/>
                      <a:pt x="4853" y="4626"/>
                      <a:pt x="8007" y="3517"/>
                    </a:cubicBezTo>
                    <a:cubicBezTo>
                      <a:pt x="8007" y="3517"/>
                      <a:pt x="7926" y="731"/>
                      <a:pt x="7710" y="1"/>
                    </a:cubicBezTo>
                    <a:close/>
                  </a:path>
                </a:pathLst>
              </a:custGeom>
              <a:solidFill>
                <a:srgbClr val="FF9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788;p86">
                <a:extLst>
                  <a:ext uri="{FF2B5EF4-FFF2-40B4-BE49-F238E27FC236}">
                    <a16:creationId xmlns:a16="http://schemas.microsoft.com/office/drawing/2014/main" xmlns="" id="{5B7CF607-D6C1-3990-68E4-4E445AFD7FEB}"/>
                  </a:ext>
                </a:extLst>
              </p:cNvPr>
              <p:cNvSpPr/>
              <p:nvPr/>
            </p:nvSpPr>
            <p:spPr>
              <a:xfrm>
                <a:off x="6514877" y="-1652692"/>
                <a:ext cx="215162" cy="57903"/>
              </a:xfrm>
              <a:custGeom>
                <a:avLst/>
                <a:gdLst/>
                <a:ahLst/>
                <a:cxnLst/>
                <a:rect l="l" t="t" r="r" b="b"/>
                <a:pathLst>
                  <a:path w="7521" h="2024" extrusionOk="0">
                    <a:moveTo>
                      <a:pt x="7520" y="0"/>
                    </a:moveTo>
                    <a:cubicBezTo>
                      <a:pt x="4366" y="1109"/>
                      <a:pt x="2348" y="1343"/>
                      <a:pt x="1205" y="1343"/>
                    </a:cubicBezTo>
                    <a:cubicBezTo>
                      <a:pt x="368" y="1343"/>
                      <a:pt x="1" y="1218"/>
                      <a:pt x="1" y="1218"/>
                    </a:cubicBezTo>
                    <a:lnTo>
                      <a:pt x="1" y="1218"/>
                    </a:lnTo>
                    <a:lnTo>
                      <a:pt x="109" y="1894"/>
                    </a:lnTo>
                    <a:cubicBezTo>
                      <a:pt x="109" y="1894"/>
                      <a:pt x="618" y="2024"/>
                      <a:pt x="1569" y="2024"/>
                    </a:cubicBezTo>
                    <a:cubicBezTo>
                      <a:pt x="2830" y="2024"/>
                      <a:pt x="4867" y="1795"/>
                      <a:pt x="7520" y="731"/>
                    </a:cubicBezTo>
                    <a:lnTo>
                      <a:pt x="7520" y="0"/>
                    </a:lnTo>
                    <a:close/>
                  </a:path>
                </a:pathLst>
              </a:custGeom>
              <a:solidFill>
                <a:srgbClr val="3218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789;p86">
                <a:extLst>
                  <a:ext uri="{FF2B5EF4-FFF2-40B4-BE49-F238E27FC236}">
                    <a16:creationId xmlns:a16="http://schemas.microsoft.com/office/drawing/2014/main" xmlns="" id="{4C54AF90-2AD7-5162-65A4-EFF0AB9CBF17}"/>
                  </a:ext>
                </a:extLst>
              </p:cNvPr>
              <p:cNvSpPr/>
              <p:nvPr/>
            </p:nvSpPr>
            <p:spPr>
              <a:xfrm>
                <a:off x="6531899" y="-2633896"/>
                <a:ext cx="193477" cy="61908"/>
              </a:xfrm>
              <a:custGeom>
                <a:avLst/>
                <a:gdLst/>
                <a:ahLst/>
                <a:cxnLst/>
                <a:rect l="l" t="t" r="r" b="b"/>
                <a:pathLst>
                  <a:path w="6763" h="2164" extrusionOk="0">
                    <a:moveTo>
                      <a:pt x="6655" y="0"/>
                    </a:moveTo>
                    <a:cubicBezTo>
                      <a:pt x="4722" y="1659"/>
                      <a:pt x="2761" y="1994"/>
                      <a:pt x="1479" y="1994"/>
                    </a:cubicBezTo>
                    <a:cubicBezTo>
                      <a:pt x="607" y="1994"/>
                      <a:pt x="50" y="1839"/>
                      <a:pt x="28" y="1839"/>
                    </a:cubicBezTo>
                    <a:lnTo>
                      <a:pt x="1" y="2002"/>
                    </a:lnTo>
                    <a:cubicBezTo>
                      <a:pt x="488" y="2110"/>
                      <a:pt x="974" y="2164"/>
                      <a:pt x="1488" y="2164"/>
                    </a:cubicBezTo>
                    <a:cubicBezTo>
                      <a:pt x="1678" y="2164"/>
                      <a:pt x="1894" y="2164"/>
                      <a:pt x="2138" y="2137"/>
                    </a:cubicBezTo>
                    <a:cubicBezTo>
                      <a:pt x="3842" y="1975"/>
                      <a:pt x="5492" y="1271"/>
                      <a:pt x="6763" y="108"/>
                    </a:cubicBezTo>
                    <a:lnTo>
                      <a:pt x="6655"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790;p86">
                <a:extLst>
                  <a:ext uri="{FF2B5EF4-FFF2-40B4-BE49-F238E27FC236}">
                    <a16:creationId xmlns:a16="http://schemas.microsoft.com/office/drawing/2014/main" xmlns="" id="{1D9AD427-E3F0-4BA5-649E-3367C73CBF9C}"/>
                  </a:ext>
                </a:extLst>
              </p:cNvPr>
              <p:cNvSpPr/>
              <p:nvPr/>
            </p:nvSpPr>
            <p:spPr>
              <a:xfrm>
                <a:off x="6641783" y="-2459014"/>
                <a:ext cx="72779" cy="130797"/>
              </a:xfrm>
              <a:custGeom>
                <a:avLst/>
                <a:gdLst/>
                <a:ahLst/>
                <a:cxnLst/>
                <a:rect l="l" t="t" r="r" b="b"/>
                <a:pathLst>
                  <a:path w="2544" h="4572" extrusionOk="0">
                    <a:moveTo>
                      <a:pt x="163" y="0"/>
                    </a:moveTo>
                    <a:lnTo>
                      <a:pt x="1" y="81"/>
                    </a:lnTo>
                    <a:lnTo>
                      <a:pt x="2408" y="4571"/>
                    </a:lnTo>
                    <a:lnTo>
                      <a:pt x="2543" y="4490"/>
                    </a:lnTo>
                    <a:lnTo>
                      <a:pt x="163" y="0"/>
                    </a:lnTo>
                    <a:close/>
                  </a:path>
                </a:pathLst>
              </a:custGeom>
              <a:solidFill>
                <a:srgbClr val="4C2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791;p86">
                <a:extLst>
                  <a:ext uri="{FF2B5EF4-FFF2-40B4-BE49-F238E27FC236}">
                    <a16:creationId xmlns:a16="http://schemas.microsoft.com/office/drawing/2014/main" xmlns="" id="{2E659662-06B7-DDBA-E7DB-339F31ABF2E0}"/>
                  </a:ext>
                </a:extLst>
              </p:cNvPr>
              <p:cNvSpPr/>
              <p:nvPr/>
            </p:nvSpPr>
            <p:spPr>
              <a:xfrm>
                <a:off x="6538879" y="-3041706"/>
                <a:ext cx="44114" cy="60363"/>
              </a:xfrm>
              <a:custGeom>
                <a:avLst/>
                <a:gdLst/>
                <a:ahLst/>
                <a:cxnLst/>
                <a:rect l="l" t="t" r="r" b="b"/>
                <a:pathLst>
                  <a:path w="1542" h="2110" extrusionOk="0">
                    <a:moveTo>
                      <a:pt x="1542" y="0"/>
                    </a:moveTo>
                    <a:lnTo>
                      <a:pt x="1542" y="0"/>
                    </a:lnTo>
                    <a:cubicBezTo>
                      <a:pt x="1136" y="433"/>
                      <a:pt x="649" y="730"/>
                      <a:pt x="81" y="893"/>
                    </a:cubicBezTo>
                    <a:cubicBezTo>
                      <a:pt x="108" y="1298"/>
                      <a:pt x="81" y="1704"/>
                      <a:pt x="0" y="2110"/>
                    </a:cubicBezTo>
                    <a:cubicBezTo>
                      <a:pt x="785" y="1596"/>
                      <a:pt x="1488" y="108"/>
                      <a:pt x="1542" y="0"/>
                    </a:cubicBezTo>
                    <a:close/>
                  </a:path>
                </a:pathLst>
              </a:custGeom>
              <a:solidFill>
                <a:srgbClr val="D5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792;p86">
                <a:extLst>
                  <a:ext uri="{FF2B5EF4-FFF2-40B4-BE49-F238E27FC236}">
                    <a16:creationId xmlns:a16="http://schemas.microsoft.com/office/drawing/2014/main" xmlns="" id="{830C6EF0-4E2E-8F26-7293-E0D52E7DCC51}"/>
                  </a:ext>
                </a:extLst>
              </p:cNvPr>
              <p:cNvSpPr/>
              <p:nvPr/>
            </p:nvSpPr>
            <p:spPr>
              <a:xfrm>
                <a:off x="6489330" y="-3120636"/>
                <a:ext cx="18624" cy="42569"/>
              </a:xfrm>
              <a:custGeom>
                <a:avLst/>
                <a:gdLst/>
                <a:ahLst/>
                <a:cxnLst/>
                <a:rect l="l" t="t" r="r" b="b"/>
                <a:pathLst>
                  <a:path w="651" h="1488" extrusionOk="0">
                    <a:moveTo>
                      <a:pt x="542" y="0"/>
                    </a:moveTo>
                    <a:cubicBezTo>
                      <a:pt x="488" y="0"/>
                      <a:pt x="461" y="0"/>
                      <a:pt x="434" y="54"/>
                    </a:cubicBezTo>
                    <a:cubicBezTo>
                      <a:pt x="271" y="379"/>
                      <a:pt x="136" y="703"/>
                      <a:pt x="28" y="1055"/>
                    </a:cubicBezTo>
                    <a:cubicBezTo>
                      <a:pt x="1" y="1136"/>
                      <a:pt x="1" y="1190"/>
                      <a:pt x="1" y="1271"/>
                    </a:cubicBezTo>
                    <a:cubicBezTo>
                      <a:pt x="28" y="1325"/>
                      <a:pt x="109" y="1407"/>
                      <a:pt x="163" y="1434"/>
                    </a:cubicBezTo>
                    <a:cubicBezTo>
                      <a:pt x="271" y="1461"/>
                      <a:pt x="353" y="1488"/>
                      <a:pt x="461" y="1488"/>
                    </a:cubicBezTo>
                    <a:lnTo>
                      <a:pt x="569" y="1488"/>
                    </a:lnTo>
                    <a:cubicBezTo>
                      <a:pt x="623" y="1488"/>
                      <a:pt x="650" y="1434"/>
                      <a:pt x="650" y="1380"/>
                    </a:cubicBezTo>
                    <a:cubicBezTo>
                      <a:pt x="623" y="1353"/>
                      <a:pt x="596" y="1325"/>
                      <a:pt x="542" y="1325"/>
                    </a:cubicBezTo>
                    <a:cubicBezTo>
                      <a:pt x="518" y="1333"/>
                      <a:pt x="492" y="1337"/>
                      <a:pt x="465" y="1337"/>
                    </a:cubicBezTo>
                    <a:cubicBezTo>
                      <a:pt x="400" y="1337"/>
                      <a:pt x="329" y="1318"/>
                      <a:pt x="271" y="1298"/>
                    </a:cubicBezTo>
                    <a:cubicBezTo>
                      <a:pt x="217" y="1271"/>
                      <a:pt x="190" y="1271"/>
                      <a:pt x="190" y="1244"/>
                    </a:cubicBezTo>
                    <a:cubicBezTo>
                      <a:pt x="163" y="1190"/>
                      <a:pt x="163" y="1163"/>
                      <a:pt x="190" y="1136"/>
                    </a:cubicBezTo>
                    <a:cubicBezTo>
                      <a:pt x="298" y="785"/>
                      <a:pt x="434" y="433"/>
                      <a:pt x="569" y="108"/>
                    </a:cubicBezTo>
                    <a:cubicBezTo>
                      <a:pt x="596" y="81"/>
                      <a:pt x="569" y="27"/>
                      <a:pt x="542" y="0"/>
                    </a:cubicBezTo>
                    <a:close/>
                  </a:path>
                </a:pathLst>
              </a:custGeom>
              <a:solidFill>
                <a:srgbClr val="DE5A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793;p86">
                <a:extLst>
                  <a:ext uri="{FF2B5EF4-FFF2-40B4-BE49-F238E27FC236}">
                    <a16:creationId xmlns:a16="http://schemas.microsoft.com/office/drawing/2014/main" xmlns="" id="{7088687A-137D-82A7-0AAA-B1CE7A9E222B}"/>
                  </a:ext>
                </a:extLst>
              </p:cNvPr>
              <p:cNvSpPr/>
              <p:nvPr/>
            </p:nvSpPr>
            <p:spPr>
              <a:xfrm>
                <a:off x="6500173" y="-2842851"/>
                <a:ext cx="43370" cy="21714"/>
              </a:xfrm>
              <a:custGeom>
                <a:avLst/>
                <a:gdLst/>
                <a:ahLst/>
                <a:cxnLst/>
                <a:rect l="l" t="t" r="r" b="b"/>
                <a:pathLst>
                  <a:path w="1516" h="759" extrusionOk="0">
                    <a:moveTo>
                      <a:pt x="109" y="1"/>
                    </a:moveTo>
                    <a:lnTo>
                      <a:pt x="1" y="136"/>
                    </a:lnTo>
                    <a:cubicBezTo>
                      <a:pt x="460" y="434"/>
                      <a:pt x="947" y="650"/>
                      <a:pt x="1488" y="758"/>
                    </a:cubicBezTo>
                    <a:lnTo>
                      <a:pt x="1515" y="596"/>
                    </a:lnTo>
                    <a:cubicBezTo>
                      <a:pt x="1001" y="488"/>
                      <a:pt x="542" y="298"/>
                      <a:pt x="109" y="1"/>
                    </a:cubicBezTo>
                    <a:close/>
                  </a:path>
                </a:pathLst>
              </a:custGeom>
              <a:solidFill>
                <a:srgbClr val="F9A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2785;p86">
              <a:extLst>
                <a:ext uri="{FF2B5EF4-FFF2-40B4-BE49-F238E27FC236}">
                  <a16:creationId xmlns:a16="http://schemas.microsoft.com/office/drawing/2014/main" xmlns="" id="{210FAFA7-19AA-0ADB-EBB1-9284598BA8A8}"/>
                </a:ext>
              </a:extLst>
            </p:cNvPr>
            <p:cNvSpPr/>
            <p:nvPr/>
          </p:nvSpPr>
          <p:spPr>
            <a:xfrm flipH="1">
              <a:off x="10919494" y="840412"/>
              <a:ext cx="818216" cy="1333974"/>
            </a:xfrm>
            <a:custGeom>
              <a:avLst/>
              <a:gdLst/>
              <a:ahLst/>
              <a:cxnLst/>
              <a:rect l="l" t="t" r="r" b="b"/>
              <a:pathLst>
                <a:path w="7896" h="12159" extrusionOk="0">
                  <a:moveTo>
                    <a:pt x="2130" y="1"/>
                  </a:moveTo>
                  <a:cubicBezTo>
                    <a:pt x="2114" y="1"/>
                    <a:pt x="2097" y="4"/>
                    <a:pt x="2080" y="9"/>
                  </a:cubicBezTo>
                  <a:cubicBezTo>
                    <a:pt x="1864" y="91"/>
                    <a:pt x="1972" y="577"/>
                    <a:pt x="1999" y="848"/>
                  </a:cubicBezTo>
                  <a:cubicBezTo>
                    <a:pt x="2017" y="1025"/>
                    <a:pt x="2069" y="1353"/>
                    <a:pt x="1997" y="1353"/>
                  </a:cubicBezTo>
                  <a:cubicBezTo>
                    <a:pt x="1959" y="1353"/>
                    <a:pt x="1886" y="1262"/>
                    <a:pt x="1755" y="1010"/>
                  </a:cubicBezTo>
                  <a:cubicBezTo>
                    <a:pt x="1412" y="369"/>
                    <a:pt x="1301" y="212"/>
                    <a:pt x="1209" y="212"/>
                  </a:cubicBezTo>
                  <a:cubicBezTo>
                    <a:pt x="1193" y="212"/>
                    <a:pt x="1177" y="218"/>
                    <a:pt x="1160" y="226"/>
                  </a:cubicBezTo>
                  <a:cubicBezTo>
                    <a:pt x="1025" y="280"/>
                    <a:pt x="1187" y="767"/>
                    <a:pt x="1323" y="1091"/>
                  </a:cubicBezTo>
                  <a:cubicBezTo>
                    <a:pt x="1426" y="1297"/>
                    <a:pt x="1496" y="1591"/>
                    <a:pt x="1409" y="1591"/>
                  </a:cubicBezTo>
                  <a:cubicBezTo>
                    <a:pt x="1359" y="1591"/>
                    <a:pt x="1257" y="1493"/>
                    <a:pt x="1079" y="1227"/>
                  </a:cubicBezTo>
                  <a:cubicBezTo>
                    <a:pt x="855" y="883"/>
                    <a:pt x="695" y="746"/>
                    <a:pt x="609" y="746"/>
                  </a:cubicBezTo>
                  <a:cubicBezTo>
                    <a:pt x="518" y="746"/>
                    <a:pt x="509" y="897"/>
                    <a:pt x="592" y="1118"/>
                  </a:cubicBezTo>
                  <a:cubicBezTo>
                    <a:pt x="755" y="1551"/>
                    <a:pt x="1052" y="2092"/>
                    <a:pt x="998" y="2119"/>
                  </a:cubicBezTo>
                  <a:cubicBezTo>
                    <a:pt x="994" y="2123"/>
                    <a:pt x="988" y="2125"/>
                    <a:pt x="980" y="2125"/>
                  </a:cubicBezTo>
                  <a:cubicBezTo>
                    <a:pt x="884" y="2125"/>
                    <a:pt x="528" y="1839"/>
                    <a:pt x="403" y="1714"/>
                  </a:cubicBezTo>
                  <a:cubicBezTo>
                    <a:pt x="355" y="1665"/>
                    <a:pt x="231" y="1595"/>
                    <a:pt x="147" y="1595"/>
                  </a:cubicBezTo>
                  <a:cubicBezTo>
                    <a:pt x="43" y="1595"/>
                    <a:pt x="1" y="1703"/>
                    <a:pt x="241" y="2092"/>
                  </a:cubicBezTo>
                  <a:cubicBezTo>
                    <a:pt x="673" y="2796"/>
                    <a:pt x="1241" y="3309"/>
                    <a:pt x="1431" y="3742"/>
                  </a:cubicBezTo>
                  <a:cubicBezTo>
                    <a:pt x="1809" y="4581"/>
                    <a:pt x="2053" y="5473"/>
                    <a:pt x="2215" y="6366"/>
                  </a:cubicBezTo>
                  <a:cubicBezTo>
                    <a:pt x="2377" y="7177"/>
                    <a:pt x="2540" y="7962"/>
                    <a:pt x="2756" y="8746"/>
                  </a:cubicBezTo>
                  <a:cubicBezTo>
                    <a:pt x="2891" y="9179"/>
                    <a:pt x="3027" y="9612"/>
                    <a:pt x="3216" y="10045"/>
                  </a:cubicBezTo>
                  <a:cubicBezTo>
                    <a:pt x="3297" y="10342"/>
                    <a:pt x="3459" y="10613"/>
                    <a:pt x="3676" y="10829"/>
                  </a:cubicBezTo>
                  <a:cubicBezTo>
                    <a:pt x="4517" y="11526"/>
                    <a:pt x="6702" y="12159"/>
                    <a:pt x="7616" y="12159"/>
                  </a:cubicBezTo>
                  <a:cubicBezTo>
                    <a:pt x="7731" y="12159"/>
                    <a:pt x="7826" y="12149"/>
                    <a:pt x="7895" y="12127"/>
                  </a:cubicBezTo>
                  <a:cubicBezTo>
                    <a:pt x="7355" y="11208"/>
                    <a:pt x="7652" y="9531"/>
                    <a:pt x="7787" y="8936"/>
                  </a:cubicBezTo>
                  <a:cubicBezTo>
                    <a:pt x="7436" y="8909"/>
                    <a:pt x="7084" y="8895"/>
                    <a:pt x="6736" y="8895"/>
                  </a:cubicBezTo>
                  <a:cubicBezTo>
                    <a:pt x="6388" y="8895"/>
                    <a:pt x="6043" y="8909"/>
                    <a:pt x="5705" y="8936"/>
                  </a:cubicBezTo>
                  <a:cubicBezTo>
                    <a:pt x="5650" y="8936"/>
                    <a:pt x="5191" y="7746"/>
                    <a:pt x="5136" y="7637"/>
                  </a:cubicBezTo>
                  <a:lnTo>
                    <a:pt x="4568" y="6285"/>
                  </a:lnTo>
                  <a:cubicBezTo>
                    <a:pt x="4352" y="5798"/>
                    <a:pt x="4136" y="5311"/>
                    <a:pt x="3892" y="4824"/>
                  </a:cubicBezTo>
                  <a:cubicBezTo>
                    <a:pt x="3649" y="4337"/>
                    <a:pt x="3324" y="3796"/>
                    <a:pt x="3324" y="3282"/>
                  </a:cubicBezTo>
                  <a:cubicBezTo>
                    <a:pt x="3351" y="2796"/>
                    <a:pt x="3432" y="2336"/>
                    <a:pt x="3568" y="1876"/>
                  </a:cubicBezTo>
                  <a:cubicBezTo>
                    <a:pt x="3676" y="1443"/>
                    <a:pt x="3811" y="1146"/>
                    <a:pt x="3622" y="1091"/>
                  </a:cubicBezTo>
                  <a:cubicBezTo>
                    <a:pt x="3598" y="1081"/>
                    <a:pt x="3572" y="1076"/>
                    <a:pt x="3547" y="1076"/>
                  </a:cubicBezTo>
                  <a:cubicBezTo>
                    <a:pt x="3371" y="1076"/>
                    <a:pt x="3161" y="1312"/>
                    <a:pt x="2973" y="1714"/>
                  </a:cubicBezTo>
                  <a:cubicBezTo>
                    <a:pt x="2931" y="1796"/>
                    <a:pt x="2896" y="1832"/>
                    <a:pt x="2865" y="1832"/>
                  </a:cubicBezTo>
                  <a:cubicBezTo>
                    <a:pt x="2733" y="1832"/>
                    <a:pt x="2676" y="1198"/>
                    <a:pt x="2567" y="848"/>
                  </a:cubicBezTo>
                  <a:cubicBezTo>
                    <a:pt x="2466" y="471"/>
                    <a:pt x="2343" y="1"/>
                    <a:pt x="2130" y="1"/>
                  </a:cubicBezTo>
                  <a:close/>
                </a:path>
              </a:pathLst>
            </a:custGeom>
            <a:solidFill>
              <a:srgbClr val="E7B1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4" name="TextBox 3">
            <a:extLst>
              <a:ext uri="{FF2B5EF4-FFF2-40B4-BE49-F238E27FC236}">
                <a16:creationId xmlns:a16="http://schemas.microsoft.com/office/drawing/2014/main" xmlns="" id="{C1EDB300-CCF5-4079-D659-7E5365D68693}"/>
              </a:ext>
            </a:extLst>
          </p:cNvPr>
          <p:cNvSpPr txBox="1"/>
          <p:nvPr/>
        </p:nvSpPr>
        <p:spPr>
          <a:xfrm>
            <a:off x="3807057" y="4235534"/>
            <a:ext cx="67056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Roboto Black"/>
                <a:ea typeface="+mn-ea"/>
                <a:cs typeface="+mn-cs"/>
              </a:rPr>
              <a:t>Stop or continue ? </a:t>
            </a:r>
          </a:p>
        </p:txBody>
      </p:sp>
    </p:spTree>
    <p:extLst>
      <p:ext uri="{BB962C8B-B14F-4D97-AF65-F5344CB8AC3E}">
        <p14:creationId xmlns:p14="http://schemas.microsoft.com/office/powerpoint/2010/main" val="25738138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9057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Other Considerations With CDK4/6 Inhibitors</a:t>
            </a:r>
          </a:p>
        </p:txBody>
      </p:sp>
      <p:sp>
        <p:nvSpPr>
          <p:cNvPr id="26" name="TextBox 25">
            <a:extLst>
              <a:ext uri="{FF2B5EF4-FFF2-40B4-BE49-F238E27FC236}">
                <a16:creationId xmlns:a16="http://schemas.microsoft.com/office/drawing/2014/main" xmlns="" id="{9505BE40-4733-3043-48DE-DC41B6317589}"/>
              </a:ext>
            </a:extLst>
          </p:cNvPr>
          <p:cNvSpPr txBox="1"/>
          <p:nvPr/>
        </p:nvSpPr>
        <p:spPr>
          <a:xfrm>
            <a:off x="1003844" y="3966723"/>
            <a:ext cx="10710636" cy="1673535"/>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Co-medications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QT prolongation</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Age: even if patient has good health status, must monitor patient closely after treatment initiation.</a:t>
            </a:r>
          </a:p>
        </p:txBody>
      </p:sp>
    </p:spTree>
    <p:extLst>
      <p:ext uri="{BB962C8B-B14F-4D97-AF65-F5344CB8AC3E}">
        <p14:creationId xmlns:p14="http://schemas.microsoft.com/office/powerpoint/2010/main" val="42711920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63600" y="2600960"/>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Managing Neutropenia Associated WithCDK4/6 Inhibitors</a:t>
            </a:r>
          </a:p>
        </p:txBody>
      </p:sp>
      <p:graphicFrame>
        <p:nvGraphicFramePr>
          <p:cNvPr id="3" name="Table 3">
            <a:extLst>
              <a:ext uri="{FF2B5EF4-FFF2-40B4-BE49-F238E27FC236}">
                <a16:creationId xmlns:a16="http://schemas.microsoft.com/office/drawing/2014/main" xmlns="" id="{96439C87-84A8-D702-877A-499BE0203133}"/>
              </a:ext>
            </a:extLst>
          </p:cNvPr>
          <p:cNvGraphicFramePr>
            <a:graphicFrameLocks noGrp="1"/>
          </p:cNvGraphicFramePr>
          <p:nvPr/>
        </p:nvGraphicFramePr>
        <p:xfrm>
          <a:off x="965200" y="3733800"/>
          <a:ext cx="10515600" cy="2575560"/>
        </p:xfrm>
        <a:graphic>
          <a:graphicData uri="http://schemas.openxmlformats.org/drawingml/2006/table">
            <a:tbl>
              <a:tblPr firstRow="1" bandRow="1">
                <a:tableStyleId>{5C22544A-7EE6-4342-B048-85BDC9FD1C3A}</a:tableStyleId>
              </a:tblPr>
              <a:tblGrid>
                <a:gridCol w="2936240">
                  <a:extLst>
                    <a:ext uri="{9D8B030D-6E8A-4147-A177-3AD203B41FA5}">
                      <a16:colId xmlns:a16="http://schemas.microsoft.com/office/drawing/2014/main" xmlns="" val="1318734429"/>
                    </a:ext>
                  </a:extLst>
                </a:gridCol>
                <a:gridCol w="7579360">
                  <a:extLst>
                    <a:ext uri="{9D8B030D-6E8A-4147-A177-3AD203B41FA5}">
                      <a16:colId xmlns:a16="http://schemas.microsoft.com/office/drawing/2014/main" xmlns="" val="3227065989"/>
                    </a:ext>
                  </a:extLst>
                </a:gridCol>
              </a:tblGrid>
              <a:tr h="370840">
                <a:tc>
                  <a:txBody>
                    <a:bodyPr/>
                    <a:lstStyle/>
                    <a:p>
                      <a:r>
                        <a:rPr lang="en-US" sz="1200" dirty="0">
                          <a:solidFill>
                            <a:schemeClr val="tx1"/>
                          </a:solidFill>
                        </a:rPr>
                        <a:t>Grade*</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Palbociclib Dose Adjustment</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CCFF"/>
                    </a:solidFill>
                  </a:tcPr>
                </a:tc>
                <a:extLst>
                  <a:ext uri="{0D108BD9-81ED-4DB2-BD59-A6C34878D82A}">
                    <a16:rowId xmlns:a16="http://schemas.microsoft.com/office/drawing/2014/main" xmlns="" val="1960238013"/>
                  </a:ext>
                </a:extLst>
              </a:tr>
              <a:tr h="370840">
                <a:tc>
                  <a:txBody>
                    <a:bodyPr/>
                    <a:lstStyle/>
                    <a:p>
                      <a:r>
                        <a:rPr lang="en-US" sz="1200" dirty="0"/>
                        <a:t>Grade 1 or 2 </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dose adjustment</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xmlns="" val="2917537734"/>
                  </a:ext>
                </a:extLst>
              </a:tr>
              <a:tr h="370840">
                <a:tc>
                  <a:txBody>
                    <a:bodyPr/>
                    <a:lstStyle/>
                    <a:p>
                      <a:r>
                        <a:rPr lang="en-US" sz="1200" dirty="0"/>
                        <a:t>Grade 3 uncomplicated neutropenia </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200" dirty="0"/>
                        <a:t>Day 1 of cycle: withhold Palbociclib, repeat CBC monitoring within 1 week; when recovered to grade ≤ 2, start the next cycle at same dose.</a:t>
                      </a:r>
                    </a:p>
                    <a:p>
                      <a:pPr marL="285750" indent="-285750">
                        <a:buFont typeface="Arial" panose="020B0604020202020204" pitchFamily="34" charset="0"/>
                        <a:buChar char="•"/>
                      </a:pPr>
                      <a:r>
                        <a:rPr lang="en-US" sz="1200" dirty="0"/>
                        <a:t>Day 14 of first 2 cycles: continue Palbociclib at current dose to complete cycle; repeat C8C on day21; consider dose reduction in cases of prolonged (&gt;1 week) recovery from grade 3 or recurrent grade3 neutropenia in subsequent cycles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xmlns="" val="2400169877"/>
                  </a:ext>
                </a:extLst>
              </a:tr>
              <a:tr h="370840">
                <a:tc>
                  <a:txBody>
                    <a:bodyPr/>
                    <a:lstStyle/>
                    <a:p>
                      <a:r>
                        <a:rPr lang="en-US" sz="1200" dirty="0"/>
                        <a:t>Grade 3 neutropenia with documented infection or fever </a:t>
                      </a:r>
                      <a:r>
                        <a:rPr lang="ar-SY" sz="1200" dirty="0"/>
                        <a:t>&lt;</a:t>
                      </a:r>
                      <a:r>
                        <a:rPr lang="en-US" sz="1200" dirty="0"/>
                        <a:t> 38.5C</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Withhold Palbociclib until recovery to grade ≤ 2: resume at next lower dose</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xmlns="" val="1724332107"/>
                  </a:ext>
                </a:extLst>
              </a:tr>
              <a:tr h="370840">
                <a:tc>
                  <a:txBody>
                    <a:bodyPr/>
                    <a:lstStyle/>
                    <a:p>
                      <a:r>
                        <a:rPr lang="en-US" sz="1200" dirty="0"/>
                        <a:t>Grade 4 neutropenia </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Withhold Palbociclib until recovery to grade ≤ 2; resume at next lower dose</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xmlns="" val="913597068"/>
                  </a:ext>
                </a:extLst>
              </a:tr>
            </a:tbl>
          </a:graphicData>
        </a:graphic>
      </p:graphicFrame>
    </p:spTree>
    <p:extLst>
      <p:ext uri="{BB962C8B-B14F-4D97-AF65-F5344CB8AC3E}">
        <p14:creationId xmlns:p14="http://schemas.microsoft.com/office/powerpoint/2010/main" val="253006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566392"/>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QT Monitoring and CDK4/6 Inhibitors</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85520" y="3922277"/>
            <a:ext cx="10383520" cy="153080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The ULN for a cardiac frequency of 60 beats/min is theoretically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450 msec in men; "borderline if 430 to 450 msec”</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470 msec in women; "borderline if 450 to 470 msec”</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 Monitoring QT interval is required for </a:t>
            </a:r>
            <a:r>
              <a:rPr kumimoji="0" lang="en-US" sz="1600" b="0" i="0" u="none" strike="noStrike" kern="1200" cap="none" spc="0" normalizeH="0" baseline="0" noProof="0" dirty="0" err="1">
                <a:ln>
                  <a:noFill/>
                </a:ln>
                <a:solidFill>
                  <a:prstClr val="black"/>
                </a:solidFill>
                <a:effectLst/>
                <a:uLnTx/>
                <a:uFillTx/>
                <a:latin typeface="Roboto"/>
                <a:ea typeface="+mn-ea"/>
                <a:cs typeface="+mn-cs"/>
              </a:rPr>
              <a:t>ribociclib</a:t>
            </a:r>
            <a:r>
              <a:rPr kumimoji="0" lang="en-US" sz="1600" b="0" i="0" u="none" strike="noStrike" kern="1200" cap="none" spc="0" normalizeH="0" baseline="0" noProof="0" dirty="0">
                <a:ln>
                  <a:noFill/>
                </a:ln>
                <a:solidFill>
                  <a:prstClr val="black"/>
                </a:solidFill>
                <a:effectLst/>
                <a:uLnTx/>
                <a:uFillTx/>
                <a:latin typeface="Roboto"/>
                <a:ea typeface="+mn-ea"/>
                <a:cs typeface="+mn-cs"/>
              </a:rPr>
              <a:t> but not Palbociclib</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{a-b}</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spTree>
    <p:extLst>
      <p:ext uri="{BB962C8B-B14F-4D97-AF65-F5344CB8AC3E}">
        <p14:creationId xmlns:p14="http://schemas.microsoft.com/office/powerpoint/2010/main" val="3901254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566392"/>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QT Monitoring and CDK4/6 Inhibitors</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85520" y="3922277"/>
            <a:ext cx="10383520" cy="189795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The effect of </a:t>
            </a:r>
            <a:r>
              <a:rPr kumimoji="0" lang="en-US" sz="1600" b="0" i="0" u="none" strike="noStrike" kern="1200" cap="none" spc="0" normalizeH="0" baseline="0" noProof="0" dirty="0" err="1">
                <a:ln>
                  <a:noFill/>
                </a:ln>
                <a:solidFill>
                  <a:prstClr val="black"/>
                </a:solidFill>
                <a:effectLst/>
                <a:uLnTx/>
                <a:uFillTx/>
                <a:latin typeface="Roboto"/>
                <a:ea typeface="+mn-ea"/>
                <a:cs typeface="+mn-cs"/>
              </a:rPr>
              <a:t>palbociclib</a:t>
            </a:r>
            <a:r>
              <a:rPr kumimoji="0" lang="en-US" sz="1600" b="0" i="0" u="none" strike="noStrike" kern="1200" cap="none" spc="0" normalizeH="0" baseline="0" noProof="0" dirty="0">
                <a:ln>
                  <a:noFill/>
                </a:ln>
                <a:solidFill>
                  <a:prstClr val="black"/>
                </a:solidFill>
                <a:effectLst/>
                <a:uLnTx/>
                <a:uFillTx/>
                <a:latin typeface="Roboto"/>
                <a:ea typeface="+mn-ea"/>
                <a:cs typeface="+mn-cs"/>
              </a:rPr>
              <a:t> on the QT interval corrected for heart rate (QTc) interval was evaluated using time matched ECG change from baseline and PK data</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The upper bound of the one-sided 95% Ci for the increase from baseline in QTc at all time points at steady state concentrations at the recommended dose of 125 mg was less than 8 msec;</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Therefore, at the recommended dose, no </a:t>
            </a:r>
            <a:r>
              <a:rPr kumimoji="0" lang="en-US" sz="1600" b="0" i="0" u="none" strike="noStrike" kern="1200" cap="none" spc="0" normalizeH="0" baseline="0" noProof="0" dirty="0" err="1">
                <a:ln>
                  <a:noFill/>
                </a:ln>
                <a:solidFill>
                  <a:prstClr val="black"/>
                </a:solidFill>
                <a:effectLst/>
                <a:uLnTx/>
                <a:uFillTx/>
                <a:latin typeface="Roboto"/>
                <a:ea typeface="+mn-ea"/>
                <a:cs typeface="+mn-cs"/>
              </a:rPr>
              <a:t>palbociclib</a:t>
            </a:r>
            <a:r>
              <a:rPr kumimoji="0" lang="en-US" sz="1600" b="0" i="0" u="none" strike="noStrike" kern="1200" cap="none" spc="0" normalizeH="0" baseline="0" noProof="0" dirty="0">
                <a:ln>
                  <a:noFill/>
                </a:ln>
                <a:solidFill>
                  <a:prstClr val="black"/>
                </a:solidFill>
                <a:effectLst/>
                <a:uLnTx/>
                <a:uFillTx/>
                <a:latin typeface="Roboto"/>
                <a:ea typeface="+mn-ea"/>
                <a:cs typeface="+mn-cs"/>
              </a:rPr>
              <a:t> relevant effects on QT have been observed</a:t>
            </a: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spTree>
    <p:extLst>
      <p:ext uri="{BB962C8B-B14F-4D97-AF65-F5344CB8AC3E}">
        <p14:creationId xmlns:p14="http://schemas.microsoft.com/office/powerpoint/2010/main" val="597522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566392"/>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QT Monitoring and CDK4/6 Inhibitors</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75360" y="4048760"/>
            <a:ext cx="10383520" cy="15286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Roboto"/>
                <a:ea typeface="+mn-ea"/>
                <a:cs typeface="+mn-cs"/>
              </a:rPr>
              <a:t>Ribociclib</a:t>
            </a:r>
            <a:r>
              <a:rPr kumimoji="0" lang="en-US" sz="1600" b="0" i="0" u="none" strike="noStrike" kern="1200" cap="none" spc="0" normalizeH="0" baseline="0" noProof="0" dirty="0">
                <a:ln>
                  <a:noFill/>
                </a:ln>
                <a:solidFill>
                  <a:prstClr val="black"/>
                </a:solidFill>
                <a:effectLst/>
                <a:uLnTx/>
                <a:uFillTx/>
                <a:latin typeface="Roboto"/>
                <a:ea typeface="+mn-ea"/>
                <a:cs typeface="+mn-cs"/>
              </a:rPr>
              <a:t> has been shown to prolong the QT interval in a concentration-dependent manner, with estimated mean increase in QT interval exceeding 20 </a:t>
            </a:r>
            <a:r>
              <a:rPr kumimoji="0" lang="en-US" sz="1600" b="0" i="0" u="none" strike="noStrike" kern="1200" cap="none" spc="0" normalizeH="0" baseline="0" noProof="0" dirty="0" err="1">
                <a:ln>
                  <a:noFill/>
                </a:ln>
                <a:solidFill>
                  <a:prstClr val="black"/>
                </a:solidFill>
                <a:effectLst/>
                <a:uLnTx/>
                <a:uFillTx/>
                <a:latin typeface="Roboto"/>
                <a:ea typeface="+mn-ea"/>
                <a:cs typeface="+mn-cs"/>
              </a:rPr>
              <a:t>ms</a:t>
            </a:r>
            <a:r>
              <a:rPr kumimoji="0" lang="en-US" sz="1600" b="0" i="0" u="none" strike="noStrike" kern="1200" cap="none" spc="0" normalizeH="0" baseline="0" noProof="0" dirty="0">
                <a:ln>
                  <a:noFill/>
                </a:ln>
                <a:solidFill>
                  <a:prstClr val="black"/>
                </a:solidFill>
                <a:effectLst/>
                <a:uLnTx/>
                <a:uFillTx/>
                <a:latin typeface="Roboto"/>
                <a:ea typeface="+mn-ea"/>
                <a:cs typeface="+mn-cs"/>
              </a:rPr>
              <a:t> (22.9 </a:t>
            </a:r>
            <a:r>
              <a:rPr kumimoji="0" lang="en-US" sz="1600" b="0" i="0" u="none" strike="noStrike" kern="1200" cap="none" spc="0" normalizeH="0" baseline="0" noProof="0" dirty="0" err="1">
                <a:ln>
                  <a:noFill/>
                </a:ln>
                <a:solidFill>
                  <a:prstClr val="black"/>
                </a:solidFill>
                <a:effectLst/>
                <a:uLnTx/>
                <a:uFillTx/>
                <a:latin typeface="Roboto"/>
                <a:ea typeface="+mn-ea"/>
                <a:cs typeface="+mn-cs"/>
              </a:rPr>
              <a:t>ms</a:t>
            </a:r>
            <a:r>
              <a:rPr kumimoji="0" lang="en-US" sz="1600" b="0" i="0" u="none" strike="noStrike" kern="1200" cap="none" spc="0" normalizeH="0" baseline="0" noProof="0" dirty="0">
                <a:ln>
                  <a:noFill/>
                </a:ln>
                <a:solidFill>
                  <a:prstClr val="black"/>
                </a:solidFill>
                <a:effectLst/>
                <a:uLnTx/>
                <a:uFillTx/>
                <a:latin typeface="Roboto"/>
                <a:ea typeface="+mn-ea"/>
                <a:cs typeface="+mn-cs"/>
              </a:rPr>
              <a:t> (90% CI: 21.6, 24.1)) at the mean steady-state </a:t>
            </a:r>
            <a:r>
              <a:rPr kumimoji="0" lang="en-US" sz="1600" b="0" i="0" u="none" strike="noStrike" kern="1200" cap="none" spc="0" normalizeH="0" baseline="0" noProof="0" dirty="0" err="1">
                <a:ln>
                  <a:noFill/>
                </a:ln>
                <a:solidFill>
                  <a:prstClr val="black"/>
                </a:solidFill>
                <a:effectLst/>
                <a:uLnTx/>
                <a:uFillTx/>
                <a:latin typeface="Roboto"/>
                <a:ea typeface="+mn-ea"/>
                <a:cs typeface="+mn-cs"/>
              </a:rPr>
              <a:t>Cmax</a:t>
            </a:r>
            <a:r>
              <a:rPr kumimoji="0" lang="en-US" sz="1600" b="0" i="0" u="none" strike="noStrike" kern="1200" cap="none" spc="0" normalizeH="0" baseline="0" noProof="0" dirty="0">
                <a:ln>
                  <a:noFill/>
                </a:ln>
                <a:solidFill>
                  <a:prstClr val="black"/>
                </a:solidFill>
                <a:effectLst/>
                <a:uLnTx/>
                <a:uFillTx/>
                <a:latin typeface="Roboto"/>
                <a:ea typeface="+mn-ea"/>
                <a:cs typeface="+mn-cs"/>
              </a:rPr>
              <a:t> following administration at 600 mg once daily dose</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{b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Dose modification and management for QT prolongation when using </a:t>
            </a:r>
            <a:r>
              <a:rPr kumimoji="0" lang="en-US" sz="1600" b="0" i="0" u="none" strike="noStrike" kern="1200" cap="none" spc="0" normalizeH="0" baseline="0" noProof="0" dirty="0" err="1">
                <a:ln>
                  <a:noFill/>
                </a:ln>
                <a:solidFill>
                  <a:prstClr val="black"/>
                </a:solidFill>
                <a:effectLst/>
                <a:uLnTx/>
                <a:uFillTx/>
                <a:latin typeface="Roboto"/>
                <a:ea typeface="+mn-ea"/>
                <a:cs typeface="+mn-cs"/>
              </a:rPr>
              <a:t>ribociclib</a:t>
            </a:r>
            <a:r>
              <a:rPr kumimoji="0" lang="en-US" sz="1600" b="0" i="0" u="none" strike="noStrike" kern="1200" cap="none" spc="0" normalizeH="0" baseline="0" noProof="0" dirty="0">
                <a:ln>
                  <a:noFill/>
                </a:ln>
                <a:solidFill>
                  <a:prstClr val="black"/>
                </a:solidFill>
                <a:effectLst/>
                <a:uLnTx/>
                <a:uFillTx/>
                <a:latin typeface="Roboto"/>
                <a:ea typeface="+mn-ea"/>
                <a:cs typeface="+mn-cs"/>
              </a:rPr>
              <a:t> can be found in the PI</a:t>
            </a: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spTree>
    <p:extLst>
      <p:ext uri="{BB962C8B-B14F-4D97-AF65-F5344CB8AC3E}">
        <p14:creationId xmlns:p14="http://schemas.microsoft.com/office/powerpoint/2010/main" val="24687904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566392"/>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Patient’s updates </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75360" y="4048760"/>
            <a:ext cx="10383520" cy="15286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Continue Palbociclib 16 months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All CT was normal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Continued </a:t>
            </a:r>
            <a:r>
              <a:rPr kumimoji="0" lang="en-US" sz="1600" b="0" i="0" u="none" strike="noStrike" kern="1200" cap="none" spc="0" normalizeH="0" baseline="0" noProof="0" dirty="0" err="1">
                <a:ln>
                  <a:noFill/>
                </a:ln>
                <a:solidFill>
                  <a:prstClr val="black"/>
                </a:solidFill>
                <a:effectLst/>
                <a:uLnTx/>
                <a:uFillTx/>
                <a:latin typeface="Roboto"/>
                <a:ea typeface="+mn-ea"/>
                <a:cs typeface="+mn-cs"/>
              </a:rPr>
              <a:t>Fluvestrant</a:t>
            </a:r>
            <a:r>
              <a:rPr kumimoji="0" lang="en-US" sz="1600" b="0" i="0" u="none" strike="noStrike" kern="1200" cap="none" spc="0" normalizeH="0" baseline="0" noProof="0" dirty="0">
                <a:ln>
                  <a:noFill/>
                </a:ln>
                <a:solidFill>
                  <a:prstClr val="black"/>
                </a:solidFill>
                <a:effectLst/>
                <a:uLnTx/>
                <a:uFillTx/>
                <a:latin typeface="Roboto"/>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Still on </a:t>
            </a:r>
            <a:r>
              <a:rPr kumimoji="0" lang="en-US" sz="1600" b="0" i="0" u="none" strike="noStrike" kern="1200" cap="none" spc="0" normalizeH="0" baseline="0" noProof="0" dirty="0" err="1">
                <a:ln>
                  <a:noFill/>
                </a:ln>
                <a:solidFill>
                  <a:prstClr val="black"/>
                </a:solidFill>
                <a:effectLst/>
                <a:uLnTx/>
                <a:uFillTx/>
                <a:latin typeface="Roboto"/>
                <a:ea typeface="+mn-ea"/>
                <a:cs typeface="+mn-cs"/>
              </a:rPr>
              <a:t>Fluvestrant</a:t>
            </a:r>
            <a:r>
              <a:rPr kumimoji="0" lang="en-US" sz="1600" b="0" i="0" u="none" strike="noStrike" kern="1200" cap="none" spc="0" normalizeH="0" baseline="0" noProof="0" dirty="0">
                <a:ln>
                  <a:noFill/>
                </a:ln>
                <a:solidFill>
                  <a:prstClr val="black"/>
                </a:solidFill>
                <a:effectLst/>
                <a:uLnTx/>
                <a:uFillTx/>
                <a:latin typeface="Roboto"/>
                <a:ea typeface="+mn-ea"/>
                <a:cs typeface="+mn-cs"/>
              </a:rPr>
              <a:t> 2 years later she is doing well</a:t>
            </a: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pic>
        <p:nvPicPr>
          <p:cNvPr id="6" name="Google Shape;3906;p51">
            <a:extLst>
              <a:ext uri="{FF2B5EF4-FFF2-40B4-BE49-F238E27FC236}">
                <a16:creationId xmlns:a16="http://schemas.microsoft.com/office/drawing/2014/main" xmlns="" id="{C91B5112-8A36-951F-6EB6-6F3828050999}"/>
              </a:ext>
            </a:extLst>
          </p:cNvPr>
          <p:cNvPicPr preferRelativeResize="0">
            <a:picLocks/>
          </p:cNvPicPr>
          <p:nvPr/>
        </p:nvPicPr>
        <p:blipFill rotWithShape="1">
          <a:blip r:embed="rId2">
            <a:alphaModFix/>
          </a:blip>
          <a:srcRect t="16666" b="16666"/>
          <a:stretch/>
        </p:blipFill>
        <p:spPr>
          <a:xfrm>
            <a:off x="7206258" y="3089572"/>
            <a:ext cx="3447000" cy="3447000"/>
          </a:xfrm>
          <a:prstGeom prst="ellipse">
            <a:avLst/>
          </a:prstGeom>
          <a:noFill/>
          <a:ln w="152400" cap="flat" cmpd="sng">
            <a:solidFill>
              <a:srgbClr val="F5C1D0"/>
            </a:solidFill>
            <a:prstDash val="solid"/>
            <a:round/>
            <a:headEnd type="none" w="sm" len="sm"/>
            <a:tailEnd type="none" w="sm" len="sm"/>
          </a:ln>
        </p:spPr>
      </p:pic>
    </p:spTree>
    <p:extLst>
      <p:ext uri="{BB962C8B-B14F-4D97-AF65-F5344CB8AC3E}">
        <p14:creationId xmlns:p14="http://schemas.microsoft.com/office/powerpoint/2010/main" val="732186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C3F375-3AA5-380B-C8C8-C36DC12BA465}"/>
              </a:ext>
            </a:extLst>
          </p:cNvPr>
          <p:cNvSpPr txBox="1"/>
          <p:nvPr/>
        </p:nvSpPr>
        <p:spPr>
          <a:xfrm>
            <a:off x="873760" y="2566392"/>
            <a:ext cx="9367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mn-ea"/>
                <a:cs typeface="+mn-cs"/>
              </a:rPr>
              <a:t>Concluding Remarks (</a:t>
            </a:r>
            <a:r>
              <a:rPr kumimoji="0" lang="en-US" sz="1800" b="1" i="0" u="none" strike="noStrike" kern="1200" cap="none" spc="0" normalizeH="0" baseline="0" noProof="0" dirty="0" err="1">
                <a:ln>
                  <a:noFill/>
                </a:ln>
                <a:solidFill>
                  <a:prstClr val="black"/>
                </a:solidFill>
                <a:effectLst/>
                <a:uLnTx/>
                <a:uFillTx/>
                <a:latin typeface="Roboto"/>
                <a:ea typeface="+mn-ea"/>
                <a:cs typeface="+mn-cs"/>
              </a:rPr>
              <a:t>cont</a:t>
            </a:r>
            <a:r>
              <a:rPr kumimoji="0" lang="en-US" sz="1800" b="1" i="0" u="none" strike="noStrike" kern="1200" cap="none" spc="0" normalizeH="0" baseline="0" noProof="0" dirty="0">
                <a:ln>
                  <a:noFill/>
                </a:ln>
                <a:solidFill>
                  <a:prstClr val="black"/>
                </a:solidFill>
                <a:effectLst/>
                <a:uLnTx/>
                <a:uFillTx/>
                <a:latin typeface="Roboto"/>
                <a:ea typeface="+mn-ea"/>
                <a:cs typeface="+mn-cs"/>
              </a:rPr>
              <a:t>)</a:t>
            </a:r>
          </a:p>
        </p:txBody>
      </p:sp>
      <p:sp>
        <p:nvSpPr>
          <p:cNvPr id="3" name="TextBox 2">
            <a:extLst>
              <a:ext uri="{FF2B5EF4-FFF2-40B4-BE49-F238E27FC236}">
                <a16:creationId xmlns:a16="http://schemas.microsoft.com/office/drawing/2014/main" xmlns="" id="{E5CF2E22-CD97-5F64-9382-6FAA0B599716}"/>
              </a:ext>
            </a:extLst>
          </p:cNvPr>
          <p:cNvSpPr txBox="1"/>
          <p:nvPr/>
        </p:nvSpPr>
        <p:spPr>
          <a:xfrm>
            <a:off x="975360" y="4048760"/>
            <a:ext cx="10383520" cy="189795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The choice of which CDK4/6 inhibitor to use and which ET to combine it with depends on the clinical and biological parameters of the patient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Safety profiles always need to be considered</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Neutropenia</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QT prolongation</a:t>
            </a:r>
          </a:p>
        </p:txBody>
      </p:sp>
      <p:sp>
        <p:nvSpPr>
          <p:cNvPr id="5" name="TextBox 4">
            <a:extLst>
              <a:ext uri="{FF2B5EF4-FFF2-40B4-BE49-F238E27FC236}">
                <a16:creationId xmlns:a16="http://schemas.microsoft.com/office/drawing/2014/main" xmlns="" id="{6D8E2716-D2C2-7B9B-E6E5-0E2316AEE9A7}"/>
              </a:ext>
            </a:extLst>
          </p:cNvPr>
          <p:cNvSpPr txBox="1"/>
          <p:nvPr/>
        </p:nvSpPr>
        <p:spPr>
          <a:xfrm>
            <a:off x="589280" y="6558895"/>
            <a:ext cx="6705600" cy="2154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Roboto"/>
                <a:ea typeface="+mn-ea"/>
                <a:cs typeface="+mn-cs"/>
              </a:rPr>
              <a:t> Robertson JFR, et al. The Lancet. 2016:388:2997-3005</a:t>
            </a:r>
          </a:p>
        </p:txBody>
      </p:sp>
    </p:spTree>
    <p:extLst>
      <p:ext uri="{BB962C8B-B14F-4D97-AF65-F5344CB8AC3E}">
        <p14:creationId xmlns:p14="http://schemas.microsoft.com/office/powerpoint/2010/main" val="30279994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xmlns="" id="{17618A3F-5734-7DB0-C22D-E566C21AFC5B}"/>
              </a:ext>
            </a:extLst>
          </p:cNvPr>
          <p:cNvGrpSpPr/>
          <p:nvPr/>
        </p:nvGrpSpPr>
        <p:grpSpPr>
          <a:xfrm>
            <a:off x="1607692" y="1466866"/>
            <a:ext cx="8976617" cy="3924268"/>
            <a:chOff x="2273974" y="1226505"/>
            <a:chExt cx="8976617" cy="3924268"/>
          </a:xfrm>
        </p:grpSpPr>
        <p:grpSp>
          <p:nvGrpSpPr>
            <p:cNvPr id="57" name="Google Shape;3912;p52">
              <a:extLst>
                <a:ext uri="{FF2B5EF4-FFF2-40B4-BE49-F238E27FC236}">
                  <a16:creationId xmlns:a16="http://schemas.microsoft.com/office/drawing/2014/main" xmlns="" id="{7F50A3AD-91FD-7D78-782E-AF609CED2A31}"/>
                </a:ext>
              </a:extLst>
            </p:cNvPr>
            <p:cNvGrpSpPr/>
            <p:nvPr/>
          </p:nvGrpSpPr>
          <p:grpSpPr>
            <a:xfrm rot="3851749">
              <a:off x="2609060" y="1086286"/>
              <a:ext cx="2392062" cy="2883326"/>
              <a:chOff x="1677024" y="189530"/>
              <a:chExt cx="343128" cy="413563"/>
            </a:xfrm>
          </p:grpSpPr>
          <p:sp>
            <p:nvSpPr>
              <p:cNvPr id="58" name="Google Shape;3913;p52">
                <a:extLst>
                  <a:ext uri="{FF2B5EF4-FFF2-40B4-BE49-F238E27FC236}">
                    <a16:creationId xmlns:a16="http://schemas.microsoft.com/office/drawing/2014/main" xmlns="" id="{CEC8EB6B-AE88-9905-FFBB-2AD9B6799F7C}"/>
                  </a:ext>
                </a:extLst>
              </p:cNvPr>
              <p:cNvSpPr/>
              <p:nvPr/>
            </p:nvSpPr>
            <p:spPr>
              <a:xfrm>
                <a:off x="1817934" y="306680"/>
                <a:ext cx="96888" cy="111763"/>
              </a:xfrm>
              <a:custGeom>
                <a:avLst/>
                <a:gdLst/>
                <a:ahLst/>
                <a:cxnLst/>
                <a:rect l="l" t="t" r="r" b="b"/>
                <a:pathLst>
                  <a:path w="2410" h="2780" extrusionOk="0">
                    <a:moveTo>
                      <a:pt x="1149" y="1"/>
                    </a:moveTo>
                    <a:cubicBezTo>
                      <a:pt x="654" y="1"/>
                      <a:pt x="0" y="572"/>
                      <a:pt x="69" y="1010"/>
                    </a:cubicBezTo>
                    <a:cubicBezTo>
                      <a:pt x="92" y="1159"/>
                      <a:pt x="189" y="1317"/>
                      <a:pt x="334" y="1474"/>
                    </a:cubicBezTo>
                    <a:cubicBezTo>
                      <a:pt x="347" y="1473"/>
                      <a:pt x="361" y="1473"/>
                      <a:pt x="375" y="1473"/>
                    </a:cubicBezTo>
                    <a:cubicBezTo>
                      <a:pt x="977" y="1473"/>
                      <a:pt x="1801" y="2202"/>
                      <a:pt x="2215" y="2610"/>
                    </a:cubicBezTo>
                    <a:cubicBezTo>
                      <a:pt x="2125" y="2507"/>
                      <a:pt x="2034" y="2397"/>
                      <a:pt x="1947" y="2283"/>
                    </a:cubicBezTo>
                    <a:cubicBezTo>
                      <a:pt x="1729" y="1994"/>
                      <a:pt x="1533" y="1692"/>
                      <a:pt x="1357" y="1379"/>
                    </a:cubicBezTo>
                    <a:cubicBezTo>
                      <a:pt x="1355" y="1375"/>
                      <a:pt x="1355" y="1372"/>
                      <a:pt x="1358" y="1370"/>
                    </a:cubicBezTo>
                    <a:cubicBezTo>
                      <a:pt x="1359" y="1370"/>
                      <a:pt x="1360" y="1370"/>
                      <a:pt x="1361" y="1370"/>
                    </a:cubicBezTo>
                    <a:cubicBezTo>
                      <a:pt x="1364" y="1370"/>
                      <a:pt x="1366" y="1371"/>
                      <a:pt x="1367" y="1372"/>
                    </a:cubicBezTo>
                    <a:cubicBezTo>
                      <a:pt x="1518" y="1630"/>
                      <a:pt x="1682" y="1882"/>
                      <a:pt x="1860" y="2123"/>
                    </a:cubicBezTo>
                    <a:cubicBezTo>
                      <a:pt x="2001" y="2316"/>
                      <a:pt x="2152" y="2501"/>
                      <a:pt x="2314" y="2679"/>
                    </a:cubicBezTo>
                    <a:cubicBezTo>
                      <a:pt x="2346" y="2712"/>
                      <a:pt x="2380" y="2744"/>
                      <a:pt x="2410" y="2779"/>
                    </a:cubicBezTo>
                    <a:cubicBezTo>
                      <a:pt x="2148" y="2388"/>
                      <a:pt x="1264" y="990"/>
                      <a:pt x="1625" y="349"/>
                    </a:cubicBezTo>
                    <a:cubicBezTo>
                      <a:pt x="1519" y="174"/>
                      <a:pt x="1410" y="54"/>
                      <a:pt x="1303" y="22"/>
                    </a:cubicBezTo>
                    <a:cubicBezTo>
                      <a:pt x="1254" y="8"/>
                      <a:pt x="1203" y="1"/>
                      <a:pt x="1149" y="1"/>
                    </a:cubicBezTo>
                    <a:close/>
                  </a:path>
                </a:pathLst>
              </a:custGeom>
              <a:solidFill>
                <a:srgbClr val="ED4C5F">
                  <a:alpha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14;p52">
                <a:extLst>
                  <a:ext uri="{FF2B5EF4-FFF2-40B4-BE49-F238E27FC236}">
                    <a16:creationId xmlns:a16="http://schemas.microsoft.com/office/drawing/2014/main" xmlns="" id="{F8374935-4FD2-D0A8-ECEF-B54A6A2D9B9D}"/>
                  </a:ext>
                </a:extLst>
              </p:cNvPr>
              <p:cNvSpPr/>
              <p:nvPr/>
            </p:nvSpPr>
            <p:spPr>
              <a:xfrm>
                <a:off x="1914741" y="419448"/>
                <a:ext cx="1447" cy="1005"/>
              </a:xfrm>
              <a:custGeom>
                <a:avLst/>
                <a:gdLst/>
                <a:ahLst/>
                <a:cxnLst/>
                <a:rect l="l" t="t" r="r" b="b"/>
                <a:pathLst>
                  <a:path w="36" h="25" extrusionOk="0">
                    <a:moveTo>
                      <a:pt x="0" y="1"/>
                    </a:moveTo>
                    <a:lnTo>
                      <a:pt x="19" y="21"/>
                    </a:lnTo>
                    <a:cubicBezTo>
                      <a:pt x="24" y="21"/>
                      <a:pt x="30" y="23"/>
                      <a:pt x="36" y="24"/>
                    </a:cubicBezTo>
                    <a:lnTo>
                      <a:pt x="25" y="9"/>
                    </a:lnTo>
                    <a:cubicBezTo>
                      <a:pt x="25" y="9"/>
                      <a:pt x="25" y="11"/>
                      <a:pt x="25" y="13"/>
                    </a:cubicBezTo>
                    <a:cubicBezTo>
                      <a:pt x="25" y="14"/>
                      <a:pt x="23" y="14"/>
                      <a:pt x="22" y="14"/>
                    </a:cubicBezTo>
                    <a:cubicBezTo>
                      <a:pt x="21" y="14"/>
                      <a:pt x="20" y="14"/>
                      <a:pt x="20" y="13"/>
                    </a:cubicBezTo>
                    <a:cubicBezTo>
                      <a:pt x="14" y="9"/>
                      <a:pt x="7" y="6"/>
                      <a:pt x="0" y="1"/>
                    </a:cubicBezTo>
                    <a:close/>
                  </a:path>
                </a:pathLst>
              </a:custGeom>
              <a:solidFill>
                <a:srgbClr val="E86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915;p52">
                <a:extLst>
                  <a:ext uri="{FF2B5EF4-FFF2-40B4-BE49-F238E27FC236}">
                    <a16:creationId xmlns:a16="http://schemas.microsoft.com/office/drawing/2014/main" xmlns="" id="{30EB0327-1B8C-E003-D7DB-6CCABB0B25CC}"/>
                  </a:ext>
                </a:extLst>
              </p:cNvPr>
              <p:cNvSpPr/>
              <p:nvPr/>
            </p:nvSpPr>
            <p:spPr>
              <a:xfrm>
                <a:off x="1916952" y="420332"/>
                <a:ext cx="1528" cy="2211"/>
              </a:xfrm>
              <a:custGeom>
                <a:avLst/>
                <a:gdLst/>
                <a:ahLst/>
                <a:cxnLst/>
                <a:rect l="l" t="t" r="r" b="b"/>
                <a:pathLst>
                  <a:path w="38" h="55" extrusionOk="0">
                    <a:moveTo>
                      <a:pt x="7" y="1"/>
                    </a:moveTo>
                    <a:lnTo>
                      <a:pt x="2" y="13"/>
                    </a:lnTo>
                    <a:cubicBezTo>
                      <a:pt x="6" y="14"/>
                      <a:pt x="11" y="18"/>
                      <a:pt x="16" y="21"/>
                    </a:cubicBezTo>
                    <a:cubicBezTo>
                      <a:pt x="17" y="21"/>
                      <a:pt x="19" y="23"/>
                      <a:pt x="19" y="24"/>
                    </a:cubicBezTo>
                    <a:cubicBezTo>
                      <a:pt x="19" y="28"/>
                      <a:pt x="17" y="28"/>
                      <a:pt x="16" y="28"/>
                    </a:cubicBezTo>
                    <a:cubicBezTo>
                      <a:pt x="11" y="29"/>
                      <a:pt x="6" y="31"/>
                      <a:pt x="1" y="33"/>
                    </a:cubicBezTo>
                    <a:lnTo>
                      <a:pt x="17" y="54"/>
                    </a:lnTo>
                    <a:cubicBezTo>
                      <a:pt x="17" y="54"/>
                      <a:pt x="24" y="46"/>
                      <a:pt x="38" y="29"/>
                    </a:cubicBezTo>
                    <a:cubicBezTo>
                      <a:pt x="29" y="23"/>
                      <a:pt x="21" y="16"/>
                      <a:pt x="14" y="9"/>
                    </a:cubicBezTo>
                    <a:cubicBezTo>
                      <a:pt x="11" y="6"/>
                      <a:pt x="9" y="4"/>
                      <a:pt x="7" y="1"/>
                    </a:cubicBezTo>
                    <a:close/>
                  </a:path>
                </a:pathLst>
              </a:custGeom>
              <a:solidFill>
                <a:srgbClr val="EE7F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3916;p52">
                <a:extLst>
                  <a:ext uri="{FF2B5EF4-FFF2-40B4-BE49-F238E27FC236}">
                    <a16:creationId xmlns:a16="http://schemas.microsoft.com/office/drawing/2014/main" xmlns="" id="{0004D465-0734-2979-2209-79347E81FC32}"/>
                  </a:ext>
                </a:extLst>
              </p:cNvPr>
              <p:cNvSpPr/>
              <p:nvPr/>
            </p:nvSpPr>
            <p:spPr>
              <a:xfrm>
                <a:off x="1872368" y="361717"/>
                <a:ext cx="43419" cy="58294"/>
              </a:xfrm>
              <a:custGeom>
                <a:avLst/>
                <a:gdLst/>
                <a:ahLst/>
                <a:cxnLst/>
                <a:rect l="l" t="t" r="r" b="b"/>
                <a:pathLst>
                  <a:path w="1080" h="1450" extrusionOk="0">
                    <a:moveTo>
                      <a:pt x="6" y="1"/>
                    </a:moveTo>
                    <a:cubicBezTo>
                      <a:pt x="6" y="1"/>
                      <a:pt x="5" y="1"/>
                      <a:pt x="4" y="1"/>
                    </a:cubicBezTo>
                    <a:cubicBezTo>
                      <a:pt x="1" y="3"/>
                      <a:pt x="1" y="6"/>
                      <a:pt x="1" y="10"/>
                    </a:cubicBezTo>
                    <a:cubicBezTo>
                      <a:pt x="177" y="323"/>
                      <a:pt x="375" y="625"/>
                      <a:pt x="591" y="914"/>
                    </a:cubicBezTo>
                    <a:cubicBezTo>
                      <a:pt x="680" y="1028"/>
                      <a:pt x="769" y="1138"/>
                      <a:pt x="861" y="1241"/>
                    </a:cubicBezTo>
                    <a:cubicBezTo>
                      <a:pt x="895" y="1279"/>
                      <a:pt x="930" y="1318"/>
                      <a:pt x="965" y="1353"/>
                    </a:cubicBezTo>
                    <a:cubicBezTo>
                      <a:pt x="991" y="1382"/>
                      <a:pt x="1019" y="1408"/>
                      <a:pt x="1049" y="1434"/>
                    </a:cubicBezTo>
                    <a:lnTo>
                      <a:pt x="1054" y="1437"/>
                    </a:lnTo>
                    <a:cubicBezTo>
                      <a:pt x="1061" y="1442"/>
                      <a:pt x="1068" y="1445"/>
                      <a:pt x="1074" y="1449"/>
                    </a:cubicBezTo>
                    <a:cubicBezTo>
                      <a:pt x="1075" y="1450"/>
                      <a:pt x="1076" y="1450"/>
                      <a:pt x="1077" y="1450"/>
                    </a:cubicBezTo>
                    <a:cubicBezTo>
                      <a:pt x="1078" y="1450"/>
                      <a:pt x="1079" y="1450"/>
                      <a:pt x="1079" y="1449"/>
                    </a:cubicBezTo>
                    <a:cubicBezTo>
                      <a:pt x="1079" y="1447"/>
                      <a:pt x="1079" y="1445"/>
                      <a:pt x="1079" y="1445"/>
                    </a:cubicBezTo>
                    <a:lnTo>
                      <a:pt x="1079" y="1444"/>
                    </a:lnTo>
                    <a:cubicBezTo>
                      <a:pt x="1073" y="1434"/>
                      <a:pt x="1066" y="1422"/>
                      <a:pt x="1058" y="1414"/>
                    </a:cubicBezTo>
                    <a:lnTo>
                      <a:pt x="1054" y="1410"/>
                    </a:lnTo>
                    <a:cubicBezTo>
                      <a:pt x="1026" y="1375"/>
                      <a:pt x="992" y="1343"/>
                      <a:pt x="959" y="1310"/>
                    </a:cubicBezTo>
                    <a:cubicBezTo>
                      <a:pt x="798" y="1132"/>
                      <a:pt x="647" y="947"/>
                      <a:pt x="506" y="754"/>
                    </a:cubicBezTo>
                    <a:cubicBezTo>
                      <a:pt x="328" y="513"/>
                      <a:pt x="164" y="261"/>
                      <a:pt x="13" y="3"/>
                    </a:cubicBezTo>
                    <a:cubicBezTo>
                      <a:pt x="12" y="2"/>
                      <a:pt x="9" y="1"/>
                      <a:pt x="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917;p52">
                <a:extLst>
                  <a:ext uri="{FF2B5EF4-FFF2-40B4-BE49-F238E27FC236}">
                    <a16:creationId xmlns:a16="http://schemas.microsoft.com/office/drawing/2014/main" xmlns="" id="{D4D52E1D-4DE1-67E7-22F2-B9F18BE3F3C6}"/>
                  </a:ext>
                </a:extLst>
              </p:cNvPr>
              <p:cNvSpPr/>
              <p:nvPr/>
            </p:nvSpPr>
            <p:spPr>
              <a:xfrm>
                <a:off x="1854035" y="363004"/>
                <a:ext cx="166117" cy="205354"/>
              </a:xfrm>
              <a:custGeom>
                <a:avLst/>
                <a:gdLst/>
                <a:ahLst/>
                <a:cxnLst/>
                <a:rect l="l" t="t" r="r" b="b"/>
                <a:pathLst>
                  <a:path w="4132" h="5108" extrusionOk="0">
                    <a:moveTo>
                      <a:pt x="1852" y="2261"/>
                    </a:moveTo>
                    <a:cubicBezTo>
                      <a:pt x="1986" y="2261"/>
                      <a:pt x="2131" y="2277"/>
                      <a:pt x="2285" y="2312"/>
                    </a:cubicBezTo>
                    <a:cubicBezTo>
                      <a:pt x="2300" y="2316"/>
                      <a:pt x="2315" y="2321"/>
                      <a:pt x="2330" y="2324"/>
                    </a:cubicBezTo>
                    <a:cubicBezTo>
                      <a:pt x="2314" y="2329"/>
                      <a:pt x="2297" y="2336"/>
                      <a:pt x="2280" y="2341"/>
                    </a:cubicBezTo>
                    <a:cubicBezTo>
                      <a:pt x="2097" y="2408"/>
                      <a:pt x="1921" y="2492"/>
                      <a:pt x="1733" y="2551"/>
                    </a:cubicBezTo>
                    <a:cubicBezTo>
                      <a:pt x="1482" y="2634"/>
                      <a:pt x="1094" y="2740"/>
                      <a:pt x="777" y="2874"/>
                    </a:cubicBezTo>
                    <a:cubicBezTo>
                      <a:pt x="678" y="2916"/>
                      <a:pt x="581" y="2956"/>
                      <a:pt x="506" y="3012"/>
                    </a:cubicBezTo>
                    <a:cubicBezTo>
                      <a:pt x="482" y="3030"/>
                      <a:pt x="459" y="3052"/>
                      <a:pt x="439" y="3076"/>
                    </a:cubicBezTo>
                    <a:lnTo>
                      <a:pt x="437" y="3076"/>
                    </a:lnTo>
                    <a:cubicBezTo>
                      <a:pt x="509" y="2955"/>
                      <a:pt x="779" y="2562"/>
                      <a:pt x="1269" y="2369"/>
                    </a:cubicBezTo>
                    <a:cubicBezTo>
                      <a:pt x="1437" y="2304"/>
                      <a:pt x="1631" y="2261"/>
                      <a:pt x="1852" y="2261"/>
                    </a:cubicBezTo>
                    <a:close/>
                    <a:moveTo>
                      <a:pt x="2342" y="2378"/>
                    </a:moveTo>
                    <a:lnTo>
                      <a:pt x="2342" y="2378"/>
                    </a:lnTo>
                    <a:cubicBezTo>
                      <a:pt x="2327" y="2415"/>
                      <a:pt x="2304" y="2462"/>
                      <a:pt x="2273" y="2514"/>
                    </a:cubicBezTo>
                    <a:lnTo>
                      <a:pt x="2272" y="2514"/>
                    </a:lnTo>
                    <a:cubicBezTo>
                      <a:pt x="2156" y="2717"/>
                      <a:pt x="1936" y="3008"/>
                      <a:pt x="1572" y="3146"/>
                    </a:cubicBezTo>
                    <a:cubicBezTo>
                      <a:pt x="1445" y="3195"/>
                      <a:pt x="1300" y="3224"/>
                      <a:pt x="1135" y="3224"/>
                    </a:cubicBezTo>
                    <a:cubicBezTo>
                      <a:pt x="942" y="3224"/>
                      <a:pt x="723" y="3184"/>
                      <a:pt x="475" y="3089"/>
                    </a:cubicBezTo>
                    <a:cubicBezTo>
                      <a:pt x="491" y="3082"/>
                      <a:pt x="507" y="3077"/>
                      <a:pt x="522" y="3069"/>
                    </a:cubicBezTo>
                    <a:cubicBezTo>
                      <a:pt x="643" y="3010"/>
                      <a:pt x="782" y="2936"/>
                      <a:pt x="935" y="2879"/>
                    </a:cubicBezTo>
                    <a:cubicBezTo>
                      <a:pt x="1222" y="2772"/>
                      <a:pt x="1539" y="2685"/>
                      <a:pt x="1754" y="2613"/>
                    </a:cubicBezTo>
                    <a:cubicBezTo>
                      <a:pt x="1824" y="2589"/>
                      <a:pt x="1893" y="2562"/>
                      <a:pt x="1961" y="2535"/>
                    </a:cubicBezTo>
                    <a:cubicBezTo>
                      <a:pt x="2089" y="2483"/>
                      <a:pt x="2216" y="2431"/>
                      <a:pt x="2342" y="2378"/>
                    </a:cubicBezTo>
                    <a:close/>
                    <a:moveTo>
                      <a:pt x="1556" y="0"/>
                    </a:moveTo>
                    <a:cubicBezTo>
                      <a:pt x="1556" y="0"/>
                      <a:pt x="1555" y="1"/>
                      <a:pt x="1554" y="1"/>
                    </a:cubicBezTo>
                    <a:cubicBezTo>
                      <a:pt x="1551" y="1"/>
                      <a:pt x="1549" y="4"/>
                      <a:pt x="1549" y="8"/>
                    </a:cubicBezTo>
                    <a:cubicBezTo>
                      <a:pt x="1581" y="197"/>
                      <a:pt x="1596" y="390"/>
                      <a:pt x="1592" y="581"/>
                    </a:cubicBezTo>
                    <a:cubicBezTo>
                      <a:pt x="1592" y="840"/>
                      <a:pt x="1567" y="1098"/>
                      <a:pt x="1546" y="1360"/>
                    </a:cubicBezTo>
                    <a:cubicBezTo>
                      <a:pt x="1546" y="1371"/>
                      <a:pt x="1544" y="1383"/>
                      <a:pt x="1544" y="1395"/>
                    </a:cubicBezTo>
                    <a:cubicBezTo>
                      <a:pt x="1545" y="1405"/>
                      <a:pt x="1547" y="1416"/>
                      <a:pt x="1549" y="1428"/>
                    </a:cubicBezTo>
                    <a:lnTo>
                      <a:pt x="1549" y="1428"/>
                    </a:lnTo>
                    <a:cubicBezTo>
                      <a:pt x="1548" y="1427"/>
                      <a:pt x="1547" y="1427"/>
                      <a:pt x="1546" y="1427"/>
                    </a:cubicBezTo>
                    <a:cubicBezTo>
                      <a:pt x="1539" y="1425"/>
                      <a:pt x="1534" y="1425"/>
                      <a:pt x="1529" y="1423"/>
                    </a:cubicBezTo>
                    <a:cubicBezTo>
                      <a:pt x="1519" y="1422"/>
                      <a:pt x="1510" y="1422"/>
                      <a:pt x="1500" y="1420"/>
                    </a:cubicBezTo>
                    <a:cubicBezTo>
                      <a:pt x="1255" y="1376"/>
                      <a:pt x="1014" y="1313"/>
                      <a:pt x="779" y="1231"/>
                    </a:cubicBezTo>
                    <a:cubicBezTo>
                      <a:pt x="517" y="1138"/>
                      <a:pt x="261" y="1031"/>
                      <a:pt x="12" y="909"/>
                    </a:cubicBezTo>
                    <a:cubicBezTo>
                      <a:pt x="12" y="908"/>
                      <a:pt x="11" y="908"/>
                      <a:pt x="10" y="908"/>
                    </a:cubicBezTo>
                    <a:cubicBezTo>
                      <a:pt x="7" y="908"/>
                      <a:pt x="4" y="909"/>
                      <a:pt x="2" y="912"/>
                    </a:cubicBezTo>
                    <a:cubicBezTo>
                      <a:pt x="1" y="915"/>
                      <a:pt x="2" y="919"/>
                      <a:pt x="6" y="920"/>
                    </a:cubicBezTo>
                    <a:cubicBezTo>
                      <a:pt x="252" y="1051"/>
                      <a:pt x="506" y="1165"/>
                      <a:pt x="767" y="1262"/>
                    </a:cubicBezTo>
                    <a:cubicBezTo>
                      <a:pt x="997" y="1346"/>
                      <a:pt x="1235" y="1408"/>
                      <a:pt x="1477" y="1449"/>
                    </a:cubicBezTo>
                    <a:cubicBezTo>
                      <a:pt x="1374" y="1469"/>
                      <a:pt x="1257" y="1478"/>
                      <a:pt x="1134" y="1478"/>
                    </a:cubicBezTo>
                    <a:cubicBezTo>
                      <a:pt x="1058" y="1478"/>
                      <a:pt x="979" y="1475"/>
                      <a:pt x="900" y="1469"/>
                    </a:cubicBezTo>
                    <a:cubicBezTo>
                      <a:pt x="678" y="1452"/>
                      <a:pt x="460" y="1417"/>
                      <a:pt x="246" y="1363"/>
                    </a:cubicBezTo>
                    <a:cubicBezTo>
                      <a:pt x="244" y="1363"/>
                      <a:pt x="243" y="1363"/>
                      <a:pt x="242" y="1363"/>
                    </a:cubicBezTo>
                    <a:cubicBezTo>
                      <a:pt x="237" y="1363"/>
                      <a:pt x="232" y="1366"/>
                      <a:pt x="231" y="1371"/>
                    </a:cubicBezTo>
                    <a:cubicBezTo>
                      <a:pt x="229" y="1378"/>
                      <a:pt x="232" y="1383"/>
                      <a:pt x="239" y="1387"/>
                    </a:cubicBezTo>
                    <a:cubicBezTo>
                      <a:pt x="366" y="1425"/>
                      <a:pt x="497" y="1455"/>
                      <a:pt x="630" y="1477"/>
                    </a:cubicBezTo>
                    <a:cubicBezTo>
                      <a:pt x="762" y="1499"/>
                      <a:pt x="896" y="1512"/>
                      <a:pt x="1031" y="1517"/>
                    </a:cubicBezTo>
                    <a:cubicBezTo>
                      <a:pt x="1065" y="1519"/>
                      <a:pt x="1098" y="1519"/>
                      <a:pt x="1131" y="1519"/>
                    </a:cubicBezTo>
                    <a:cubicBezTo>
                      <a:pt x="1271" y="1519"/>
                      <a:pt x="1403" y="1508"/>
                      <a:pt x="1514" y="1480"/>
                    </a:cubicBezTo>
                    <a:cubicBezTo>
                      <a:pt x="1524" y="1479"/>
                      <a:pt x="1532" y="1477"/>
                      <a:pt x="1540" y="1474"/>
                    </a:cubicBezTo>
                    <a:cubicBezTo>
                      <a:pt x="1547" y="1470"/>
                      <a:pt x="1552" y="1464"/>
                      <a:pt x="1557" y="1459"/>
                    </a:cubicBezTo>
                    <a:lnTo>
                      <a:pt x="1561" y="1459"/>
                    </a:lnTo>
                    <a:lnTo>
                      <a:pt x="1566" y="1457"/>
                    </a:lnTo>
                    <a:cubicBezTo>
                      <a:pt x="1571" y="1455"/>
                      <a:pt x="1574" y="1455"/>
                      <a:pt x="1579" y="1454"/>
                    </a:cubicBezTo>
                    <a:cubicBezTo>
                      <a:pt x="1581" y="1454"/>
                      <a:pt x="1584" y="1452"/>
                      <a:pt x="1584" y="1450"/>
                    </a:cubicBezTo>
                    <a:cubicBezTo>
                      <a:pt x="1584" y="1449"/>
                      <a:pt x="1582" y="1447"/>
                      <a:pt x="1581" y="1447"/>
                    </a:cubicBezTo>
                    <a:cubicBezTo>
                      <a:pt x="1576" y="1444"/>
                      <a:pt x="1571" y="1440"/>
                      <a:pt x="1566" y="1437"/>
                    </a:cubicBezTo>
                    <a:lnTo>
                      <a:pt x="1571" y="1425"/>
                    </a:lnTo>
                    <a:cubicBezTo>
                      <a:pt x="1572" y="1428"/>
                      <a:pt x="1576" y="1432"/>
                      <a:pt x="1579" y="1434"/>
                    </a:cubicBezTo>
                    <a:cubicBezTo>
                      <a:pt x="1586" y="1442"/>
                      <a:pt x="1594" y="1449"/>
                      <a:pt x="1601" y="1455"/>
                    </a:cubicBezTo>
                    <a:cubicBezTo>
                      <a:pt x="1639" y="1492"/>
                      <a:pt x="1683" y="1529"/>
                      <a:pt x="1725" y="1571"/>
                    </a:cubicBezTo>
                    <a:cubicBezTo>
                      <a:pt x="1941" y="1786"/>
                      <a:pt x="2144" y="2012"/>
                      <a:pt x="2336" y="2250"/>
                    </a:cubicBezTo>
                    <a:lnTo>
                      <a:pt x="2302" y="2242"/>
                    </a:lnTo>
                    <a:cubicBezTo>
                      <a:pt x="2140" y="2204"/>
                      <a:pt x="1990" y="2187"/>
                      <a:pt x="1849" y="2187"/>
                    </a:cubicBezTo>
                    <a:cubicBezTo>
                      <a:pt x="1619" y="2187"/>
                      <a:pt x="1416" y="2232"/>
                      <a:pt x="1240" y="2301"/>
                    </a:cubicBezTo>
                    <a:cubicBezTo>
                      <a:pt x="633" y="2539"/>
                      <a:pt x="351" y="3074"/>
                      <a:pt x="351" y="3074"/>
                    </a:cubicBezTo>
                    <a:cubicBezTo>
                      <a:pt x="346" y="3084"/>
                      <a:pt x="346" y="3094"/>
                      <a:pt x="350" y="3104"/>
                    </a:cubicBezTo>
                    <a:cubicBezTo>
                      <a:pt x="353" y="3112"/>
                      <a:pt x="361" y="3121"/>
                      <a:pt x="370" y="3124"/>
                    </a:cubicBezTo>
                    <a:cubicBezTo>
                      <a:pt x="658" y="3245"/>
                      <a:pt x="911" y="3294"/>
                      <a:pt x="1131" y="3294"/>
                    </a:cubicBezTo>
                    <a:cubicBezTo>
                      <a:pt x="1307" y="3294"/>
                      <a:pt x="1462" y="3263"/>
                      <a:pt x="1598" y="3211"/>
                    </a:cubicBezTo>
                    <a:cubicBezTo>
                      <a:pt x="1982" y="3065"/>
                      <a:pt x="2213" y="2760"/>
                      <a:pt x="2334" y="2547"/>
                    </a:cubicBezTo>
                    <a:cubicBezTo>
                      <a:pt x="2356" y="2505"/>
                      <a:pt x="2376" y="2467"/>
                      <a:pt x="2391" y="2435"/>
                    </a:cubicBezTo>
                    <a:cubicBezTo>
                      <a:pt x="2408" y="2401"/>
                      <a:pt x="2416" y="2379"/>
                      <a:pt x="2423" y="2359"/>
                    </a:cubicBezTo>
                    <a:cubicBezTo>
                      <a:pt x="2614" y="2601"/>
                      <a:pt x="2809" y="2866"/>
                      <a:pt x="2996" y="3141"/>
                    </a:cubicBezTo>
                    <a:cubicBezTo>
                      <a:pt x="3292" y="3575"/>
                      <a:pt x="3563" y="4027"/>
                      <a:pt x="3810" y="4491"/>
                    </a:cubicBezTo>
                    <a:cubicBezTo>
                      <a:pt x="3921" y="4703"/>
                      <a:pt x="4023" y="4905"/>
                      <a:pt x="4105" y="5098"/>
                    </a:cubicBezTo>
                    <a:cubicBezTo>
                      <a:pt x="4108" y="5104"/>
                      <a:pt x="4113" y="5107"/>
                      <a:pt x="4118" y="5107"/>
                    </a:cubicBezTo>
                    <a:cubicBezTo>
                      <a:pt x="4120" y="5107"/>
                      <a:pt x="4121" y="5107"/>
                      <a:pt x="4122" y="5107"/>
                    </a:cubicBezTo>
                    <a:cubicBezTo>
                      <a:pt x="4129" y="5103"/>
                      <a:pt x="4132" y="5095"/>
                      <a:pt x="4129" y="5088"/>
                    </a:cubicBezTo>
                    <a:cubicBezTo>
                      <a:pt x="4051" y="4875"/>
                      <a:pt x="3964" y="4667"/>
                      <a:pt x="3864" y="4464"/>
                    </a:cubicBezTo>
                    <a:cubicBezTo>
                      <a:pt x="3645" y="4015"/>
                      <a:pt x="3360" y="3545"/>
                      <a:pt x="3060" y="3099"/>
                    </a:cubicBezTo>
                    <a:cubicBezTo>
                      <a:pt x="2631" y="2460"/>
                      <a:pt x="2166" y="1875"/>
                      <a:pt x="1785" y="1511"/>
                    </a:cubicBezTo>
                    <a:cubicBezTo>
                      <a:pt x="1740" y="1469"/>
                      <a:pt x="1696" y="1427"/>
                      <a:pt x="1653" y="1392"/>
                    </a:cubicBezTo>
                    <a:cubicBezTo>
                      <a:pt x="1646" y="1385"/>
                      <a:pt x="1639" y="1380"/>
                      <a:pt x="1633" y="1375"/>
                    </a:cubicBezTo>
                    <a:cubicBezTo>
                      <a:pt x="1638" y="1368"/>
                      <a:pt x="1643" y="1360"/>
                      <a:pt x="1646" y="1353"/>
                    </a:cubicBezTo>
                    <a:cubicBezTo>
                      <a:pt x="1651" y="1341"/>
                      <a:pt x="1656" y="1328"/>
                      <a:pt x="1660" y="1316"/>
                    </a:cubicBezTo>
                    <a:cubicBezTo>
                      <a:pt x="1720" y="1150"/>
                      <a:pt x="1769" y="981"/>
                      <a:pt x="1804" y="810"/>
                    </a:cubicBezTo>
                    <a:cubicBezTo>
                      <a:pt x="1847" y="595"/>
                      <a:pt x="1876" y="377"/>
                      <a:pt x="1886" y="157"/>
                    </a:cubicBezTo>
                    <a:cubicBezTo>
                      <a:pt x="1886" y="155"/>
                      <a:pt x="1886" y="154"/>
                      <a:pt x="1883" y="154"/>
                    </a:cubicBezTo>
                    <a:cubicBezTo>
                      <a:pt x="1882" y="153"/>
                      <a:pt x="1882" y="153"/>
                      <a:pt x="1881" y="153"/>
                    </a:cubicBezTo>
                    <a:cubicBezTo>
                      <a:pt x="1880" y="153"/>
                      <a:pt x="1879" y="155"/>
                      <a:pt x="1879" y="157"/>
                    </a:cubicBezTo>
                    <a:cubicBezTo>
                      <a:pt x="1856" y="373"/>
                      <a:pt x="1821" y="590"/>
                      <a:pt x="1769" y="801"/>
                    </a:cubicBezTo>
                    <a:cubicBezTo>
                      <a:pt x="1730" y="971"/>
                      <a:pt x="1681" y="1138"/>
                      <a:pt x="1624" y="1303"/>
                    </a:cubicBezTo>
                    <a:cubicBezTo>
                      <a:pt x="1619" y="1314"/>
                      <a:pt x="1614" y="1326"/>
                      <a:pt x="1611" y="1340"/>
                    </a:cubicBezTo>
                    <a:cubicBezTo>
                      <a:pt x="1609" y="1348"/>
                      <a:pt x="1608" y="1358"/>
                      <a:pt x="1606" y="1366"/>
                    </a:cubicBezTo>
                    <a:cubicBezTo>
                      <a:pt x="1601" y="1366"/>
                      <a:pt x="1600" y="1366"/>
                      <a:pt x="1600" y="1366"/>
                    </a:cubicBezTo>
                    <a:lnTo>
                      <a:pt x="1600" y="1366"/>
                    </a:lnTo>
                    <a:cubicBezTo>
                      <a:pt x="1600" y="1366"/>
                      <a:pt x="1605" y="1367"/>
                      <a:pt x="1604" y="1371"/>
                    </a:cubicBezTo>
                    <a:cubicBezTo>
                      <a:pt x="1603" y="1375"/>
                      <a:pt x="1599" y="1380"/>
                      <a:pt x="1591" y="1387"/>
                    </a:cubicBezTo>
                    <a:cubicBezTo>
                      <a:pt x="1590" y="1386"/>
                      <a:pt x="1589" y="1385"/>
                      <a:pt x="1588" y="1385"/>
                    </a:cubicBezTo>
                    <a:cubicBezTo>
                      <a:pt x="1587" y="1385"/>
                      <a:pt x="1586" y="1386"/>
                      <a:pt x="1586" y="1387"/>
                    </a:cubicBezTo>
                    <a:cubicBezTo>
                      <a:pt x="1584" y="1387"/>
                      <a:pt x="1584" y="1390"/>
                      <a:pt x="1586" y="1392"/>
                    </a:cubicBezTo>
                    <a:cubicBezTo>
                      <a:pt x="1584" y="1395"/>
                      <a:pt x="1581" y="1398"/>
                      <a:pt x="1579" y="1402"/>
                    </a:cubicBezTo>
                    <a:cubicBezTo>
                      <a:pt x="1579" y="1400"/>
                      <a:pt x="1579" y="1400"/>
                      <a:pt x="1581" y="1398"/>
                    </a:cubicBezTo>
                    <a:cubicBezTo>
                      <a:pt x="1582" y="1387"/>
                      <a:pt x="1584" y="1375"/>
                      <a:pt x="1584" y="1363"/>
                    </a:cubicBezTo>
                    <a:cubicBezTo>
                      <a:pt x="1613" y="1101"/>
                      <a:pt x="1636" y="841"/>
                      <a:pt x="1631" y="581"/>
                    </a:cubicBezTo>
                    <a:cubicBezTo>
                      <a:pt x="1628" y="387"/>
                      <a:pt x="1604" y="194"/>
                      <a:pt x="1562" y="6"/>
                    </a:cubicBezTo>
                    <a:cubicBezTo>
                      <a:pt x="1561" y="2"/>
                      <a:pt x="1559" y="0"/>
                      <a:pt x="1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918;p52">
                <a:extLst>
                  <a:ext uri="{FF2B5EF4-FFF2-40B4-BE49-F238E27FC236}">
                    <a16:creationId xmlns:a16="http://schemas.microsoft.com/office/drawing/2014/main" xmlns="" id="{B1154202-E2A1-C311-A8F9-5F42A4D4C8AC}"/>
                  </a:ext>
                </a:extLst>
              </p:cNvPr>
              <p:cNvSpPr/>
              <p:nvPr/>
            </p:nvSpPr>
            <p:spPr>
              <a:xfrm>
                <a:off x="1853030" y="543553"/>
                <a:ext cx="1246" cy="362"/>
              </a:xfrm>
              <a:custGeom>
                <a:avLst/>
                <a:gdLst/>
                <a:ahLst/>
                <a:cxnLst/>
                <a:rect l="l" t="t" r="r" b="b"/>
                <a:pathLst>
                  <a:path w="31" h="9" extrusionOk="0">
                    <a:moveTo>
                      <a:pt x="19" y="0"/>
                    </a:moveTo>
                    <a:cubicBezTo>
                      <a:pt x="19" y="0"/>
                      <a:pt x="21" y="2"/>
                      <a:pt x="21" y="2"/>
                    </a:cubicBezTo>
                    <a:cubicBezTo>
                      <a:pt x="19" y="4"/>
                      <a:pt x="17" y="4"/>
                      <a:pt x="17" y="4"/>
                    </a:cubicBezTo>
                    <a:lnTo>
                      <a:pt x="1" y="4"/>
                    </a:lnTo>
                    <a:lnTo>
                      <a:pt x="19" y="9"/>
                    </a:lnTo>
                    <a:cubicBezTo>
                      <a:pt x="22" y="7"/>
                      <a:pt x="27" y="7"/>
                      <a:pt x="31" y="5"/>
                    </a:cubicBezTo>
                    <a:lnTo>
                      <a:pt x="19" y="0"/>
                    </a:lnTo>
                    <a:close/>
                  </a:path>
                </a:pathLst>
              </a:custGeom>
              <a:solidFill>
                <a:srgbClr val="E86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919;p52">
                <a:extLst>
                  <a:ext uri="{FF2B5EF4-FFF2-40B4-BE49-F238E27FC236}">
                    <a16:creationId xmlns:a16="http://schemas.microsoft.com/office/drawing/2014/main" xmlns="" id="{9CF53C13-CD81-5693-E97A-60EAF06C7E5E}"/>
                  </a:ext>
                </a:extLst>
              </p:cNvPr>
              <p:cNvSpPr/>
              <p:nvPr/>
            </p:nvSpPr>
            <p:spPr>
              <a:xfrm>
                <a:off x="1759761" y="490727"/>
                <a:ext cx="92908" cy="52303"/>
              </a:xfrm>
              <a:custGeom>
                <a:avLst/>
                <a:gdLst/>
                <a:ahLst/>
                <a:cxnLst/>
                <a:rect l="l" t="t" r="r" b="b"/>
                <a:pathLst>
                  <a:path w="2311" h="1301" extrusionOk="0">
                    <a:moveTo>
                      <a:pt x="670" y="1"/>
                    </a:moveTo>
                    <a:cubicBezTo>
                      <a:pt x="654" y="1"/>
                      <a:pt x="639" y="3"/>
                      <a:pt x="625" y="6"/>
                    </a:cubicBezTo>
                    <a:cubicBezTo>
                      <a:pt x="264" y="98"/>
                      <a:pt x="1" y="794"/>
                      <a:pt x="226" y="1064"/>
                    </a:cubicBezTo>
                    <a:cubicBezTo>
                      <a:pt x="294" y="1148"/>
                      <a:pt x="412" y="1208"/>
                      <a:pt x="558" y="1252"/>
                    </a:cubicBezTo>
                    <a:cubicBezTo>
                      <a:pt x="699" y="1158"/>
                      <a:pt x="908" y="1124"/>
                      <a:pt x="1135" y="1124"/>
                    </a:cubicBezTo>
                    <a:cubicBezTo>
                      <a:pt x="1486" y="1124"/>
                      <a:pt x="1879" y="1205"/>
                      <a:pt x="2131" y="1267"/>
                    </a:cubicBezTo>
                    <a:cubicBezTo>
                      <a:pt x="2037" y="1239"/>
                      <a:pt x="1942" y="1203"/>
                      <a:pt x="1844" y="1165"/>
                    </a:cubicBezTo>
                    <a:cubicBezTo>
                      <a:pt x="1606" y="1066"/>
                      <a:pt x="1375" y="952"/>
                      <a:pt x="1152" y="823"/>
                    </a:cubicBezTo>
                    <a:cubicBezTo>
                      <a:pt x="1150" y="821"/>
                      <a:pt x="1150" y="819"/>
                      <a:pt x="1150" y="818"/>
                    </a:cubicBezTo>
                    <a:cubicBezTo>
                      <a:pt x="1151" y="816"/>
                      <a:pt x="1152" y="815"/>
                      <a:pt x="1153" y="815"/>
                    </a:cubicBezTo>
                    <a:cubicBezTo>
                      <a:pt x="1154" y="815"/>
                      <a:pt x="1155" y="815"/>
                      <a:pt x="1157" y="816"/>
                    </a:cubicBezTo>
                    <a:cubicBezTo>
                      <a:pt x="1343" y="920"/>
                      <a:pt x="1536" y="1014"/>
                      <a:pt x="1734" y="1098"/>
                    </a:cubicBezTo>
                    <a:cubicBezTo>
                      <a:pt x="1891" y="1165"/>
                      <a:pt x="2052" y="1224"/>
                      <a:pt x="2215" y="1274"/>
                    </a:cubicBezTo>
                    <a:cubicBezTo>
                      <a:pt x="2248" y="1284"/>
                      <a:pt x="2280" y="1291"/>
                      <a:pt x="2311" y="1301"/>
                    </a:cubicBezTo>
                    <a:cubicBezTo>
                      <a:pt x="2009" y="1157"/>
                      <a:pt x="954" y="616"/>
                      <a:pt x="942" y="90"/>
                    </a:cubicBezTo>
                    <a:cubicBezTo>
                      <a:pt x="836" y="34"/>
                      <a:pt x="743" y="1"/>
                      <a:pt x="670" y="1"/>
                    </a:cubicBezTo>
                    <a:close/>
                  </a:path>
                </a:pathLst>
              </a:custGeom>
              <a:solidFill>
                <a:srgbClr val="ED4C5F">
                  <a:alpha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920;p52">
                <a:extLst>
                  <a:ext uri="{FF2B5EF4-FFF2-40B4-BE49-F238E27FC236}">
                    <a16:creationId xmlns:a16="http://schemas.microsoft.com/office/drawing/2014/main" xmlns="" id="{DE9B7788-2AD4-80BC-D882-75468C12EB03}"/>
                  </a:ext>
                </a:extLst>
              </p:cNvPr>
              <p:cNvSpPr/>
              <p:nvPr/>
            </p:nvSpPr>
            <p:spPr>
              <a:xfrm>
                <a:off x="1854839" y="543352"/>
                <a:ext cx="1286" cy="1166"/>
              </a:xfrm>
              <a:custGeom>
                <a:avLst/>
                <a:gdLst/>
                <a:ahLst/>
                <a:cxnLst/>
                <a:rect l="l" t="t" r="r" b="b"/>
                <a:pathLst>
                  <a:path w="32" h="29" extrusionOk="0">
                    <a:moveTo>
                      <a:pt x="1" y="0"/>
                    </a:moveTo>
                    <a:lnTo>
                      <a:pt x="3" y="9"/>
                    </a:lnTo>
                    <a:lnTo>
                      <a:pt x="14" y="9"/>
                    </a:lnTo>
                    <a:cubicBezTo>
                      <a:pt x="16" y="9"/>
                      <a:pt x="18" y="9"/>
                      <a:pt x="18" y="10"/>
                    </a:cubicBezTo>
                    <a:cubicBezTo>
                      <a:pt x="18" y="12"/>
                      <a:pt x="18" y="14"/>
                      <a:pt x="16" y="14"/>
                    </a:cubicBezTo>
                    <a:cubicBezTo>
                      <a:pt x="14" y="17"/>
                      <a:pt x="11" y="19"/>
                      <a:pt x="9" y="22"/>
                    </a:cubicBezTo>
                    <a:lnTo>
                      <a:pt x="28" y="29"/>
                    </a:lnTo>
                    <a:cubicBezTo>
                      <a:pt x="28" y="29"/>
                      <a:pt x="28" y="20"/>
                      <a:pt x="31" y="7"/>
                    </a:cubicBezTo>
                    <a:cubicBezTo>
                      <a:pt x="23" y="5"/>
                      <a:pt x="16" y="3"/>
                      <a:pt x="9" y="2"/>
                    </a:cubicBezTo>
                    <a:cubicBezTo>
                      <a:pt x="6" y="2"/>
                      <a:pt x="3" y="0"/>
                      <a:pt x="1" y="0"/>
                    </a:cubicBezTo>
                    <a:close/>
                  </a:path>
                </a:pathLst>
              </a:custGeom>
              <a:solidFill>
                <a:srgbClr val="EE7F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921;p52">
                <a:extLst>
                  <a:ext uri="{FF2B5EF4-FFF2-40B4-BE49-F238E27FC236}">
                    <a16:creationId xmlns:a16="http://schemas.microsoft.com/office/drawing/2014/main" xmlns="" id="{C7344F81-7002-0623-0DE9-470552138A14}"/>
                  </a:ext>
                </a:extLst>
              </p:cNvPr>
              <p:cNvSpPr/>
              <p:nvPr/>
            </p:nvSpPr>
            <p:spPr>
              <a:xfrm>
                <a:off x="1805953" y="523492"/>
                <a:ext cx="47921" cy="20302"/>
              </a:xfrm>
              <a:custGeom>
                <a:avLst/>
                <a:gdLst/>
                <a:ahLst/>
                <a:cxnLst/>
                <a:rect l="l" t="t" r="r" b="b"/>
                <a:pathLst>
                  <a:path w="1192" h="505" extrusionOk="0">
                    <a:moveTo>
                      <a:pt x="6" y="0"/>
                    </a:moveTo>
                    <a:cubicBezTo>
                      <a:pt x="4" y="0"/>
                      <a:pt x="3" y="2"/>
                      <a:pt x="3" y="3"/>
                    </a:cubicBezTo>
                    <a:cubicBezTo>
                      <a:pt x="1" y="4"/>
                      <a:pt x="1" y="8"/>
                      <a:pt x="3" y="8"/>
                    </a:cubicBezTo>
                    <a:cubicBezTo>
                      <a:pt x="226" y="139"/>
                      <a:pt x="457" y="253"/>
                      <a:pt x="697" y="350"/>
                    </a:cubicBezTo>
                    <a:cubicBezTo>
                      <a:pt x="793" y="388"/>
                      <a:pt x="888" y="424"/>
                      <a:pt x="982" y="454"/>
                    </a:cubicBezTo>
                    <a:cubicBezTo>
                      <a:pt x="1017" y="464"/>
                      <a:pt x="1053" y="474"/>
                      <a:pt x="1086" y="484"/>
                    </a:cubicBezTo>
                    <a:cubicBezTo>
                      <a:pt x="1113" y="492"/>
                      <a:pt x="1140" y="499"/>
                      <a:pt x="1167" y="504"/>
                    </a:cubicBezTo>
                    <a:lnTo>
                      <a:pt x="1188" y="504"/>
                    </a:lnTo>
                    <a:cubicBezTo>
                      <a:pt x="1190" y="504"/>
                      <a:pt x="1192" y="503"/>
                      <a:pt x="1192" y="501"/>
                    </a:cubicBezTo>
                    <a:cubicBezTo>
                      <a:pt x="1192" y="499"/>
                      <a:pt x="1192" y="499"/>
                      <a:pt x="1190" y="499"/>
                    </a:cubicBezTo>
                    <a:cubicBezTo>
                      <a:pt x="1182" y="494"/>
                      <a:pt x="1173" y="491"/>
                      <a:pt x="1167" y="487"/>
                    </a:cubicBezTo>
                    <a:lnTo>
                      <a:pt x="1163" y="486"/>
                    </a:lnTo>
                    <a:cubicBezTo>
                      <a:pt x="1133" y="476"/>
                      <a:pt x="1099" y="469"/>
                      <a:pt x="1068" y="459"/>
                    </a:cubicBezTo>
                    <a:cubicBezTo>
                      <a:pt x="903" y="410"/>
                      <a:pt x="742" y="352"/>
                      <a:pt x="585" y="283"/>
                    </a:cubicBezTo>
                    <a:cubicBezTo>
                      <a:pt x="387" y="199"/>
                      <a:pt x="195" y="105"/>
                      <a:pt x="8" y="1"/>
                    </a:cubicBezTo>
                    <a:cubicBezTo>
                      <a:pt x="7" y="1"/>
                      <a:pt x="6" y="0"/>
                      <a:pt x="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922;p52">
                <a:extLst>
                  <a:ext uri="{FF2B5EF4-FFF2-40B4-BE49-F238E27FC236}">
                    <a16:creationId xmlns:a16="http://schemas.microsoft.com/office/drawing/2014/main" xmlns="" id="{7264F311-43CF-F049-2191-12A8FB751E7E}"/>
                  </a:ext>
                </a:extLst>
              </p:cNvPr>
              <p:cNvSpPr/>
              <p:nvPr/>
            </p:nvSpPr>
            <p:spPr>
              <a:xfrm>
                <a:off x="1808607" y="507250"/>
                <a:ext cx="163544" cy="95843"/>
              </a:xfrm>
              <a:custGeom>
                <a:avLst/>
                <a:gdLst/>
                <a:ahLst/>
                <a:cxnLst/>
                <a:rect l="l" t="t" r="r" b="b"/>
                <a:pathLst>
                  <a:path w="4068" h="2384" extrusionOk="0">
                    <a:moveTo>
                      <a:pt x="1973" y="1203"/>
                    </a:moveTo>
                    <a:cubicBezTo>
                      <a:pt x="1976" y="1232"/>
                      <a:pt x="1979" y="1269"/>
                      <a:pt x="1979" y="1312"/>
                    </a:cubicBezTo>
                    <a:cubicBezTo>
                      <a:pt x="1981" y="1478"/>
                      <a:pt x="1953" y="1738"/>
                      <a:pt x="1780" y="1956"/>
                    </a:cubicBezTo>
                    <a:lnTo>
                      <a:pt x="1778" y="1956"/>
                    </a:lnTo>
                    <a:cubicBezTo>
                      <a:pt x="1646" y="2123"/>
                      <a:pt x="1429" y="2263"/>
                      <a:pt x="1082" y="2322"/>
                    </a:cubicBezTo>
                    <a:cubicBezTo>
                      <a:pt x="1091" y="2312"/>
                      <a:pt x="1097" y="2302"/>
                      <a:pt x="1104" y="2292"/>
                    </a:cubicBezTo>
                    <a:cubicBezTo>
                      <a:pt x="1158" y="2211"/>
                      <a:pt x="1216" y="2116"/>
                      <a:pt x="1290" y="2025"/>
                    </a:cubicBezTo>
                    <a:cubicBezTo>
                      <a:pt x="1428" y="1856"/>
                      <a:pt x="1590" y="1685"/>
                      <a:pt x="1696" y="1562"/>
                    </a:cubicBezTo>
                    <a:cubicBezTo>
                      <a:pt x="1731" y="1522"/>
                      <a:pt x="1765" y="1480"/>
                      <a:pt x="1797" y="1438"/>
                    </a:cubicBezTo>
                    <a:cubicBezTo>
                      <a:pt x="1857" y="1361"/>
                      <a:pt x="1916" y="1282"/>
                      <a:pt x="1973" y="1203"/>
                    </a:cubicBezTo>
                    <a:close/>
                    <a:moveTo>
                      <a:pt x="1948" y="1173"/>
                    </a:moveTo>
                    <a:cubicBezTo>
                      <a:pt x="1939" y="1183"/>
                      <a:pt x="1929" y="1193"/>
                      <a:pt x="1922" y="1203"/>
                    </a:cubicBezTo>
                    <a:cubicBezTo>
                      <a:pt x="1834" y="1311"/>
                      <a:pt x="1755" y="1426"/>
                      <a:pt x="1661" y="1532"/>
                    </a:cubicBezTo>
                    <a:cubicBezTo>
                      <a:pt x="1537" y="1675"/>
                      <a:pt x="1337" y="1881"/>
                      <a:pt x="1191" y="2079"/>
                    </a:cubicBezTo>
                    <a:cubicBezTo>
                      <a:pt x="1146" y="2143"/>
                      <a:pt x="1099" y="2201"/>
                      <a:pt x="1074" y="2263"/>
                    </a:cubicBezTo>
                    <a:cubicBezTo>
                      <a:pt x="1065" y="2284"/>
                      <a:pt x="1059" y="2305"/>
                      <a:pt x="1055" y="2327"/>
                    </a:cubicBezTo>
                    <a:lnTo>
                      <a:pt x="1054" y="2327"/>
                    </a:lnTo>
                    <a:cubicBezTo>
                      <a:pt x="1055" y="2227"/>
                      <a:pt x="1077" y="1886"/>
                      <a:pt x="1309" y="1589"/>
                    </a:cubicBezTo>
                    <a:cubicBezTo>
                      <a:pt x="1436" y="1425"/>
                      <a:pt x="1627" y="1276"/>
                      <a:pt x="1914" y="1183"/>
                    </a:cubicBezTo>
                    <a:cubicBezTo>
                      <a:pt x="1924" y="1180"/>
                      <a:pt x="1936" y="1177"/>
                      <a:pt x="1948" y="1173"/>
                    </a:cubicBezTo>
                    <a:close/>
                    <a:moveTo>
                      <a:pt x="881" y="0"/>
                    </a:moveTo>
                    <a:cubicBezTo>
                      <a:pt x="880" y="0"/>
                      <a:pt x="880" y="0"/>
                      <a:pt x="879" y="1"/>
                    </a:cubicBezTo>
                    <a:cubicBezTo>
                      <a:pt x="877" y="1"/>
                      <a:pt x="877" y="2"/>
                      <a:pt x="877" y="4"/>
                    </a:cubicBezTo>
                    <a:cubicBezTo>
                      <a:pt x="943" y="145"/>
                      <a:pt x="1000" y="291"/>
                      <a:pt x="1045" y="440"/>
                    </a:cubicBezTo>
                    <a:cubicBezTo>
                      <a:pt x="1084" y="559"/>
                      <a:pt x="1114" y="680"/>
                      <a:pt x="1139" y="803"/>
                    </a:cubicBezTo>
                    <a:cubicBezTo>
                      <a:pt x="1141" y="811"/>
                      <a:pt x="1142" y="821"/>
                      <a:pt x="1144" y="829"/>
                    </a:cubicBezTo>
                    <a:cubicBezTo>
                      <a:pt x="1148" y="839"/>
                      <a:pt x="1149" y="843"/>
                      <a:pt x="1151" y="848"/>
                    </a:cubicBezTo>
                    <a:cubicBezTo>
                      <a:pt x="1147" y="850"/>
                      <a:pt x="1147" y="850"/>
                      <a:pt x="1148" y="850"/>
                    </a:cubicBezTo>
                    <a:cubicBezTo>
                      <a:pt x="1149" y="850"/>
                      <a:pt x="1152" y="850"/>
                      <a:pt x="1153" y="853"/>
                    </a:cubicBezTo>
                    <a:cubicBezTo>
                      <a:pt x="1153" y="856"/>
                      <a:pt x="1151" y="861"/>
                      <a:pt x="1149" y="866"/>
                    </a:cubicBezTo>
                    <a:cubicBezTo>
                      <a:pt x="1148" y="866"/>
                      <a:pt x="1146" y="866"/>
                      <a:pt x="1146" y="868"/>
                    </a:cubicBezTo>
                    <a:cubicBezTo>
                      <a:pt x="1146" y="870"/>
                      <a:pt x="1146" y="871"/>
                      <a:pt x="1148" y="871"/>
                    </a:cubicBezTo>
                    <a:cubicBezTo>
                      <a:pt x="1148" y="874"/>
                      <a:pt x="1148" y="876"/>
                      <a:pt x="1148" y="878"/>
                    </a:cubicBezTo>
                    <a:cubicBezTo>
                      <a:pt x="1146" y="870"/>
                      <a:pt x="1142" y="861"/>
                      <a:pt x="1137" y="855"/>
                    </a:cubicBezTo>
                    <a:cubicBezTo>
                      <a:pt x="1064" y="683"/>
                      <a:pt x="978" y="517"/>
                      <a:pt x="883" y="356"/>
                    </a:cubicBezTo>
                    <a:cubicBezTo>
                      <a:pt x="809" y="237"/>
                      <a:pt x="725" y="127"/>
                      <a:pt x="629" y="26"/>
                    </a:cubicBezTo>
                    <a:cubicBezTo>
                      <a:pt x="628" y="25"/>
                      <a:pt x="627" y="25"/>
                      <a:pt x="626" y="25"/>
                    </a:cubicBezTo>
                    <a:cubicBezTo>
                      <a:pt x="625" y="25"/>
                      <a:pt x="623" y="25"/>
                      <a:pt x="623" y="26"/>
                    </a:cubicBezTo>
                    <a:cubicBezTo>
                      <a:pt x="621" y="28"/>
                      <a:pt x="621" y="31"/>
                      <a:pt x="623" y="33"/>
                    </a:cubicBezTo>
                    <a:cubicBezTo>
                      <a:pt x="711" y="138"/>
                      <a:pt x="790" y="251"/>
                      <a:pt x="859" y="370"/>
                    </a:cubicBezTo>
                    <a:cubicBezTo>
                      <a:pt x="953" y="531"/>
                      <a:pt x="1032" y="699"/>
                      <a:pt x="1114" y="866"/>
                    </a:cubicBezTo>
                    <a:cubicBezTo>
                      <a:pt x="1117" y="875"/>
                      <a:pt x="1121" y="881"/>
                      <a:pt x="1126" y="888"/>
                    </a:cubicBezTo>
                    <a:cubicBezTo>
                      <a:pt x="1129" y="895"/>
                      <a:pt x="1134" y="901"/>
                      <a:pt x="1141" y="908"/>
                    </a:cubicBezTo>
                    <a:lnTo>
                      <a:pt x="1137" y="908"/>
                    </a:lnTo>
                    <a:cubicBezTo>
                      <a:pt x="1134" y="910"/>
                      <a:pt x="1129" y="910"/>
                      <a:pt x="1126" y="912"/>
                    </a:cubicBezTo>
                    <a:lnTo>
                      <a:pt x="1107" y="920"/>
                    </a:lnTo>
                    <a:cubicBezTo>
                      <a:pt x="940" y="984"/>
                      <a:pt x="768" y="1032"/>
                      <a:pt x="594" y="1068"/>
                    </a:cubicBezTo>
                    <a:cubicBezTo>
                      <a:pt x="399" y="1106"/>
                      <a:pt x="202" y="1133"/>
                      <a:pt x="4" y="1150"/>
                    </a:cubicBezTo>
                    <a:cubicBezTo>
                      <a:pt x="2" y="1150"/>
                      <a:pt x="0" y="1151"/>
                      <a:pt x="0" y="1153"/>
                    </a:cubicBezTo>
                    <a:cubicBezTo>
                      <a:pt x="0" y="1156"/>
                      <a:pt x="2" y="1158"/>
                      <a:pt x="5" y="1158"/>
                    </a:cubicBezTo>
                    <a:cubicBezTo>
                      <a:pt x="203" y="1150"/>
                      <a:pt x="403" y="1126"/>
                      <a:pt x="599" y="1091"/>
                    </a:cubicBezTo>
                    <a:cubicBezTo>
                      <a:pt x="770" y="1059"/>
                      <a:pt x="940" y="1011"/>
                      <a:pt x="1104" y="947"/>
                    </a:cubicBezTo>
                    <a:lnTo>
                      <a:pt x="1104" y="947"/>
                    </a:lnTo>
                    <a:cubicBezTo>
                      <a:pt x="1013" y="1029"/>
                      <a:pt x="888" y="1104"/>
                      <a:pt x="755" y="1170"/>
                    </a:cubicBezTo>
                    <a:cubicBezTo>
                      <a:pt x="614" y="1240"/>
                      <a:pt x="467" y="1299"/>
                      <a:pt x="314" y="1344"/>
                    </a:cubicBezTo>
                    <a:cubicBezTo>
                      <a:pt x="309" y="1344"/>
                      <a:pt x="307" y="1349"/>
                      <a:pt x="307" y="1354"/>
                    </a:cubicBezTo>
                    <a:cubicBezTo>
                      <a:pt x="309" y="1357"/>
                      <a:pt x="312" y="1360"/>
                      <a:pt x="315" y="1360"/>
                    </a:cubicBezTo>
                    <a:cubicBezTo>
                      <a:pt x="316" y="1360"/>
                      <a:pt x="317" y="1360"/>
                      <a:pt x="317" y="1359"/>
                    </a:cubicBezTo>
                    <a:cubicBezTo>
                      <a:pt x="411" y="1338"/>
                      <a:pt x="503" y="1307"/>
                      <a:pt x="592" y="1274"/>
                    </a:cubicBezTo>
                    <a:cubicBezTo>
                      <a:pt x="681" y="1239"/>
                      <a:pt x="768" y="1198"/>
                      <a:pt x="854" y="1151"/>
                    </a:cubicBezTo>
                    <a:cubicBezTo>
                      <a:pt x="956" y="1099"/>
                      <a:pt x="1052" y="1032"/>
                      <a:pt x="1137" y="953"/>
                    </a:cubicBezTo>
                    <a:cubicBezTo>
                      <a:pt x="1142" y="948"/>
                      <a:pt x="1148" y="945"/>
                      <a:pt x="1151" y="940"/>
                    </a:cubicBezTo>
                    <a:cubicBezTo>
                      <a:pt x="1154" y="935"/>
                      <a:pt x="1156" y="928"/>
                      <a:pt x="1156" y="923"/>
                    </a:cubicBezTo>
                    <a:cubicBezTo>
                      <a:pt x="1156" y="923"/>
                      <a:pt x="1158" y="923"/>
                      <a:pt x="1158" y="922"/>
                    </a:cubicBezTo>
                    <a:lnTo>
                      <a:pt x="1161" y="920"/>
                    </a:lnTo>
                    <a:cubicBezTo>
                      <a:pt x="1163" y="917"/>
                      <a:pt x="1166" y="915"/>
                      <a:pt x="1168" y="912"/>
                    </a:cubicBezTo>
                    <a:cubicBezTo>
                      <a:pt x="1169" y="912"/>
                      <a:pt x="1169" y="910"/>
                      <a:pt x="1169" y="908"/>
                    </a:cubicBezTo>
                    <a:cubicBezTo>
                      <a:pt x="1169" y="908"/>
                      <a:pt x="1168" y="907"/>
                      <a:pt x="1166" y="907"/>
                    </a:cubicBezTo>
                    <a:lnTo>
                      <a:pt x="1154" y="907"/>
                    </a:lnTo>
                    <a:lnTo>
                      <a:pt x="1153" y="898"/>
                    </a:lnTo>
                    <a:lnTo>
                      <a:pt x="1153" y="898"/>
                    </a:lnTo>
                    <a:cubicBezTo>
                      <a:pt x="1154" y="900"/>
                      <a:pt x="1158" y="900"/>
                      <a:pt x="1161" y="900"/>
                    </a:cubicBezTo>
                    <a:cubicBezTo>
                      <a:pt x="1168" y="903"/>
                      <a:pt x="1174" y="903"/>
                      <a:pt x="1181" y="905"/>
                    </a:cubicBezTo>
                    <a:cubicBezTo>
                      <a:pt x="1218" y="915"/>
                      <a:pt x="1258" y="922"/>
                      <a:pt x="1300" y="932"/>
                    </a:cubicBezTo>
                    <a:cubicBezTo>
                      <a:pt x="1511" y="985"/>
                      <a:pt x="1719" y="1051"/>
                      <a:pt x="1924" y="1128"/>
                    </a:cubicBezTo>
                    <a:cubicBezTo>
                      <a:pt x="1916" y="1130"/>
                      <a:pt x="1907" y="1133"/>
                      <a:pt x="1901" y="1135"/>
                    </a:cubicBezTo>
                    <a:cubicBezTo>
                      <a:pt x="1600" y="1229"/>
                      <a:pt x="1401" y="1386"/>
                      <a:pt x="1268" y="1557"/>
                    </a:cubicBezTo>
                    <a:cubicBezTo>
                      <a:pt x="981" y="1926"/>
                      <a:pt x="1002" y="2359"/>
                      <a:pt x="1002" y="2359"/>
                    </a:cubicBezTo>
                    <a:cubicBezTo>
                      <a:pt x="1003" y="2372"/>
                      <a:pt x="1014" y="2383"/>
                      <a:pt x="1027" y="2383"/>
                    </a:cubicBezTo>
                    <a:cubicBezTo>
                      <a:pt x="1028" y="2383"/>
                      <a:pt x="1030" y="2383"/>
                      <a:pt x="1032" y="2383"/>
                    </a:cubicBezTo>
                    <a:cubicBezTo>
                      <a:pt x="1431" y="2327"/>
                      <a:pt x="1674" y="2171"/>
                      <a:pt x="1820" y="1988"/>
                    </a:cubicBezTo>
                    <a:cubicBezTo>
                      <a:pt x="2003" y="1759"/>
                      <a:pt x="2033" y="1487"/>
                      <a:pt x="2030" y="1311"/>
                    </a:cubicBezTo>
                    <a:cubicBezTo>
                      <a:pt x="2030" y="1277"/>
                      <a:pt x="2026" y="1247"/>
                      <a:pt x="2025" y="1222"/>
                    </a:cubicBezTo>
                    <a:cubicBezTo>
                      <a:pt x="2021" y="1195"/>
                      <a:pt x="2018" y="1180"/>
                      <a:pt x="2016" y="1163"/>
                    </a:cubicBezTo>
                    <a:lnTo>
                      <a:pt x="2016" y="1163"/>
                    </a:lnTo>
                    <a:cubicBezTo>
                      <a:pt x="2221" y="1242"/>
                      <a:pt x="2437" y="1334"/>
                      <a:pt x="2654" y="1437"/>
                    </a:cubicBezTo>
                    <a:cubicBezTo>
                      <a:pt x="2994" y="1596"/>
                      <a:pt x="3326" y="1774"/>
                      <a:pt x="3647" y="1970"/>
                    </a:cubicBezTo>
                    <a:cubicBezTo>
                      <a:pt x="3793" y="2060"/>
                      <a:pt x="3930" y="2148"/>
                      <a:pt x="4051" y="2237"/>
                    </a:cubicBezTo>
                    <a:cubicBezTo>
                      <a:pt x="4052" y="2238"/>
                      <a:pt x="4055" y="2239"/>
                      <a:pt x="4057" y="2239"/>
                    </a:cubicBezTo>
                    <a:cubicBezTo>
                      <a:pt x="4060" y="2239"/>
                      <a:pt x="4062" y="2238"/>
                      <a:pt x="4064" y="2235"/>
                    </a:cubicBezTo>
                    <a:cubicBezTo>
                      <a:pt x="4068" y="2232"/>
                      <a:pt x="4066" y="2225"/>
                      <a:pt x="4063" y="2222"/>
                    </a:cubicBezTo>
                    <a:cubicBezTo>
                      <a:pt x="3937" y="2119"/>
                      <a:pt x="3806" y="2022"/>
                      <a:pt x="3670" y="1933"/>
                    </a:cubicBezTo>
                    <a:cubicBezTo>
                      <a:pt x="3372" y="1737"/>
                      <a:pt x="3024" y="1551"/>
                      <a:pt x="2677" y="1385"/>
                    </a:cubicBezTo>
                    <a:cubicBezTo>
                      <a:pt x="2179" y="1148"/>
                      <a:pt x="1681" y="957"/>
                      <a:pt x="1314" y="871"/>
                    </a:cubicBezTo>
                    <a:cubicBezTo>
                      <a:pt x="1270" y="861"/>
                      <a:pt x="1228" y="853"/>
                      <a:pt x="1188" y="846"/>
                    </a:cubicBezTo>
                    <a:cubicBezTo>
                      <a:pt x="1183" y="846"/>
                      <a:pt x="1176" y="844"/>
                      <a:pt x="1171" y="844"/>
                    </a:cubicBezTo>
                    <a:lnTo>
                      <a:pt x="1171" y="824"/>
                    </a:lnTo>
                    <a:cubicBezTo>
                      <a:pt x="1169" y="816"/>
                      <a:pt x="1168" y="806"/>
                      <a:pt x="1166" y="797"/>
                    </a:cubicBezTo>
                    <a:cubicBezTo>
                      <a:pt x="1142" y="673"/>
                      <a:pt x="1111" y="551"/>
                      <a:pt x="1070" y="434"/>
                    </a:cubicBezTo>
                    <a:cubicBezTo>
                      <a:pt x="1018" y="284"/>
                      <a:pt x="956" y="140"/>
                      <a:pt x="883" y="1"/>
                    </a:cubicBezTo>
                    <a:cubicBezTo>
                      <a:pt x="883" y="1"/>
                      <a:pt x="882" y="0"/>
                      <a:pt x="88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 name="Google Shape;3923;p52">
                <a:extLst>
                  <a:ext uri="{FF2B5EF4-FFF2-40B4-BE49-F238E27FC236}">
                    <a16:creationId xmlns:a16="http://schemas.microsoft.com/office/drawing/2014/main" xmlns="" id="{48ACD1C8-F74B-FEA0-F308-2B278844ACE7}"/>
                  </a:ext>
                </a:extLst>
              </p:cNvPr>
              <p:cNvGrpSpPr/>
              <p:nvPr/>
            </p:nvGrpSpPr>
            <p:grpSpPr>
              <a:xfrm>
                <a:off x="1677024" y="189530"/>
                <a:ext cx="301197" cy="394065"/>
                <a:chOff x="1677024" y="189530"/>
                <a:chExt cx="301197" cy="394065"/>
              </a:xfrm>
            </p:grpSpPr>
            <p:sp>
              <p:nvSpPr>
                <p:cNvPr id="69" name="Google Shape;3924;p52">
                  <a:extLst>
                    <a:ext uri="{FF2B5EF4-FFF2-40B4-BE49-F238E27FC236}">
                      <a16:creationId xmlns:a16="http://schemas.microsoft.com/office/drawing/2014/main" xmlns="" id="{FBAFA458-CC17-093C-68C4-9E79F117C7DD}"/>
                    </a:ext>
                  </a:extLst>
                </p:cNvPr>
                <p:cNvSpPr/>
                <p:nvPr/>
              </p:nvSpPr>
              <p:spPr>
                <a:xfrm>
                  <a:off x="1868750" y="303423"/>
                  <a:ext cx="92265" cy="117110"/>
                </a:xfrm>
                <a:custGeom>
                  <a:avLst/>
                  <a:gdLst/>
                  <a:ahLst/>
                  <a:cxnLst/>
                  <a:rect l="l" t="t" r="r" b="b"/>
                  <a:pathLst>
                    <a:path w="2295" h="2913" extrusionOk="0">
                      <a:moveTo>
                        <a:pt x="1141" y="0"/>
                      </a:moveTo>
                      <a:cubicBezTo>
                        <a:pt x="948" y="0"/>
                        <a:pt x="718" y="73"/>
                        <a:pt x="470" y="296"/>
                      </a:cubicBezTo>
                      <a:cubicBezTo>
                        <a:pt x="426" y="334"/>
                        <a:pt x="391" y="379"/>
                        <a:pt x="363" y="431"/>
                      </a:cubicBezTo>
                      <a:cubicBezTo>
                        <a:pt x="0" y="1069"/>
                        <a:pt x="884" y="2469"/>
                        <a:pt x="1144" y="2860"/>
                      </a:cubicBezTo>
                      <a:lnTo>
                        <a:pt x="1148" y="2864"/>
                      </a:lnTo>
                      <a:cubicBezTo>
                        <a:pt x="1156" y="2872"/>
                        <a:pt x="1163" y="2884"/>
                        <a:pt x="1169" y="2894"/>
                      </a:cubicBezTo>
                      <a:lnTo>
                        <a:pt x="1169" y="2895"/>
                      </a:lnTo>
                      <a:lnTo>
                        <a:pt x="1180" y="2910"/>
                      </a:lnTo>
                      <a:cubicBezTo>
                        <a:pt x="1181" y="2910"/>
                        <a:pt x="1183" y="2910"/>
                        <a:pt x="1185" y="2912"/>
                      </a:cubicBezTo>
                      <a:cubicBezTo>
                        <a:pt x="1181" y="2900"/>
                        <a:pt x="1180" y="2889"/>
                        <a:pt x="1180" y="2879"/>
                      </a:cubicBezTo>
                      <a:cubicBezTo>
                        <a:pt x="1180" y="2867"/>
                        <a:pt x="1180" y="2855"/>
                        <a:pt x="1181" y="2843"/>
                      </a:cubicBezTo>
                      <a:cubicBezTo>
                        <a:pt x="1203" y="2582"/>
                        <a:pt x="1226" y="2323"/>
                        <a:pt x="1228" y="2065"/>
                      </a:cubicBezTo>
                      <a:cubicBezTo>
                        <a:pt x="1232" y="1874"/>
                        <a:pt x="1216" y="1681"/>
                        <a:pt x="1185" y="1492"/>
                      </a:cubicBezTo>
                      <a:cubicBezTo>
                        <a:pt x="1183" y="1488"/>
                        <a:pt x="1186" y="1485"/>
                        <a:pt x="1190" y="1485"/>
                      </a:cubicBezTo>
                      <a:cubicBezTo>
                        <a:pt x="1190" y="1484"/>
                        <a:pt x="1191" y="1484"/>
                        <a:pt x="1192" y="1484"/>
                      </a:cubicBezTo>
                      <a:cubicBezTo>
                        <a:pt x="1194" y="1484"/>
                        <a:pt x="1196" y="1486"/>
                        <a:pt x="1196" y="1488"/>
                      </a:cubicBezTo>
                      <a:cubicBezTo>
                        <a:pt x="1240" y="1678"/>
                        <a:pt x="1263" y="1871"/>
                        <a:pt x="1267" y="2065"/>
                      </a:cubicBezTo>
                      <a:cubicBezTo>
                        <a:pt x="1272" y="2325"/>
                        <a:pt x="1248" y="2585"/>
                        <a:pt x="1220" y="2847"/>
                      </a:cubicBezTo>
                      <a:cubicBezTo>
                        <a:pt x="1218" y="2858"/>
                        <a:pt x="1218" y="2870"/>
                        <a:pt x="1215" y="2880"/>
                      </a:cubicBezTo>
                      <a:cubicBezTo>
                        <a:pt x="1215" y="2882"/>
                        <a:pt x="1215" y="2884"/>
                        <a:pt x="1213" y="2885"/>
                      </a:cubicBezTo>
                      <a:cubicBezTo>
                        <a:pt x="1216" y="2882"/>
                        <a:pt x="1218" y="2879"/>
                        <a:pt x="1220" y="2874"/>
                      </a:cubicBezTo>
                      <a:cubicBezTo>
                        <a:pt x="1218" y="2874"/>
                        <a:pt x="1218" y="2870"/>
                        <a:pt x="1220" y="2869"/>
                      </a:cubicBezTo>
                      <a:lnTo>
                        <a:pt x="1225" y="2869"/>
                      </a:lnTo>
                      <a:cubicBezTo>
                        <a:pt x="1235" y="2864"/>
                        <a:pt x="1238" y="2858"/>
                        <a:pt x="1240" y="2855"/>
                      </a:cubicBezTo>
                      <a:cubicBezTo>
                        <a:pt x="1240" y="2851"/>
                        <a:pt x="1235" y="2850"/>
                        <a:pt x="1235" y="2850"/>
                      </a:cubicBezTo>
                      <a:lnTo>
                        <a:pt x="1235" y="2850"/>
                      </a:lnTo>
                      <a:cubicBezTo>
                        <a:pt x="1235" y="2850"/>
                        <a:pt x="1236" y="2850"/>
                        <a:pt x="1240" y="2850"/>
                      </a:cubicBezTo>
                      <a:cubicBezTo>
                        <a:pt x="1242" y="2842"/>
                        <a:pt x="1243" y="2832"/>
                        <a:pt x="1247" y="2823"/>
                      </a:cubicBezTo>
                      <a:cubicBezTo>
                        <a:pt x="1250" y="2810"/>
                        <a:pt x="1255" y="2798"/>
                        <a:pt x="1258" y="2786"/>
                      </a:cubicBezTo>
                      <a:cubicBezTo>
                        <a:pt x="1315" y="2622"/>
                        <a:pt x="1364" y="2454"/>
                        <a:pt x="1404" y="2285"/>
                      </a:cubicBezTo>
                      <a:cubicBezTo>
                        <a:pt x="1455" y="2072"/>
                        <a:pt x="1491" y="1857"/>
                        <a:pt x="1513" y="1641"/>
                      </a:cubicBezTo>
                      <a:cubicBezTo>
                        <a:pt x="1513" y="1638"/>
                        <a:pt x="1515" y="1637"/>
                        <a:pt x="1517" y="1637"/>
                      </a:cubicBezTo>
                      <a:cubicBezTo>
                        <a:pt x="1517" y="1637"/>
                        <a:pt x="1518" y="1637"/>
                        <a:pt x="1518" y="1637"/>
                      </a:cubicBezTo>
                      <a:cubicBezTo>
                        <a:pt x="1520" y="1637"/>
                        <a:pt x="1522" y="1639"/>
                        <a:pt x="1522" y="1641"/>
                      </a:cubicBezTo>
                      <a:cubicBezTo>
                        <a:pt x="1510" y="1861"/>
                        <a:pt x="1483" y="2077"/>
                        <a:pt x="1439" y="2292"/>
                      </a:cubicBezTo>
                      <a:cubicBezTo>
                        <a:pt x="1403" y="2464"/>
                        <a:pt x="1356" y="2634"/>
                        <a:pt x="1295" y="2798"/>
                      </a:cubicBezTo>
                      <a:cubicBezTo>
                        <a:pt x="1290" y="2812"/>
                        <a:pt x="1287" y="2823"/>
                        <a:pt x="1282" y="2837"/>
                      </a:cubicBezTo>
                      <a:cubicBezTo>
                        <a:pt x="1277" y="2843"/>
                        <a:pt x="1273" y="2852"/>
                        <a:pt x="1268" y="2858"/>
                      </a:cubicBezTo>
                      <a:cubicBezTo>
                        <a:pt x="1275" y="2864"/>
                        <a:pt x="1282" y="2869"/>
                        <a:pt x="1289" y="2874"/>
                      </a:cubicBezTo>
                      <a:cubicBezTo>
                        <a:pt x="1533" y="2553"/>
                        <a:pt x="2295" y="1413"/>
                        <a:pt x="1735" y="249"/>
                      </a:cubicBezTo>
                      <a:cubicBezTo>
                        <a:pt x="1735" y="249"/>
                        <a:pt x="1500" y="0"/>
                        <a:pt x="114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925;p52">
                  <a:extLst>
                    <a:ext uri="{FF2B5EF4-FFF2-40B4-BE49-F238E27FC236}">
                      <a16:creationId xmlns:a16="http://schemas.microsoft.com/office/drawing/2014/main" xmlns="" id="{260EAC90-8690-D69C-CC0F-DF243D083536}"/>
                    </a:ext>
                  </a:extLst>
                </p:cNvPr>
                <p:cNvSpPr/>
                <p:nvPr/>
              </p:nvSpPr>
              <p:spPr>
                <a:xfrm>
                  <a:off x="1788103" y="365898"/>
                  <a:ext cx="129372" cy="71038"/>
                </a:xfrm>
                <a:custGeom>
                  <a:avLst/>
                  <a:gdLst/>
                  <a:ahLst/>
                  <a:cxnLst/>
                  <a:rect l="l" t="t" r="r" b="b"/>
                  <a:pathLst>
                    <a:path w="3218" h="1767" extrusionOk="0">
                      <a:moveTo>
                        <a:pt x="1116" y="0"/>
                      </a:moveTo>
                      <a:cubicBezTo>
                        <a:pt x="1102" y="0"/>
                        <a:pt x="1088" y="0"/>
                        <a:pt x="1074" y="1"/>
                      </a:cubicBezTo>
                      <a:cubicBezTo>
                        <a:pt x="966" y="5"/>
                        <a:pt x="863" y="40"/>
                        <a:pt x="774" y="102"/>
                      </a:cubicBezTo>
                      <a:cubicBezTo>
                        <a:pt x="0" y="654"/>
                        <a:pt x="455" y="1326"/>
                        <a:pt x="455" y="1326"/>
                      </a:cubicBezTo>
                      <a:cubicBezTo>
                        <a:pt x="879" y="1659"/>
                        <a:pt x="1348" y="1766"/>
                        <a:pt x="1778" y="1766"/>
                      </a:cubicBezTo>
                      <a:cubicBezTo>
                        <a:pt x="2564" y="1766"/>
                        <a:pt x="3217" y="1407"/>
                        <a:pt x="3217" y="1407"/>
                      </a:cubicBezTo>
                      <a:lnTo>
                        <a:pt x="3201" y="1387"/>
                      </a:lnTo>
                      <a:lnTo>
                        <a:pt x="3197" y="1387"/>
                      </a:lnTo>
                      <a:cubicBezTo>
                        <a:pt x="3192" y="1393"/>
                        <a:pt x="3187" y="1398"/>
                        <a:pt x="3180" y="1403"/>
                      </a:cubicBezTo>
                      <a:cubicBezTo>
                        <a:pt x="3172" y="1407"/>
                        <a:pt x="3164" y="1408"/>
                        <a:pt x="3155" y="1410"/>
                      </a:cubicBezTo>
                      <a:cubicBezTo>
                        <a:pt x="3043" y="1437"/>
                        <a:pt x="2911" y="1449"/>
                        <a:pt x="2772" y="1449"/>
                      </a:cubicBezTo>
                      <a:cubicBezTo>
                        <a:pt x="2739" y="1449"/>
                        <a:pt x="2706" y="1448"/>
                        <a:pt x="2672" y="1447"/>
                      </a:cubicBezTo>
                      <a:cubicBezTo>
                        <a:pt x="2536" y="1442"/>
                        <a:pt x="2404" y="1429"/>
                        <a:pt x="2271" y="1407"/>
                      </a:cubicBezTo>
                      <a:cubicBezTo>
                        <a:pt x="2139" y="1385"/>
                        <a:pt x="2008" y="1355"/>
                        <a:pt x="1879" y="1315"/>
                      </a:cubicBezTo>
                      <a:cubicBezTo>
                        <a:pt x="1872" y="1313"/>
                        <a:pt x="1869" y="1308"/>
                        <a:pt x="1871" y="1301"/>
                      </a:cubicBezTo>
                      <a:cubicBezTo>
                        <a:pt x="1872" y="1296"/>
                        <a:pt x="1877" y="1292"/>
                        <a:pt x="1882" y="1292"/>
                      </a:cubicBezTo>
                      <a:cubicBezTo>
                        <a:pt x="1883" y="1292"/>
                        <a:pt x="1884" y="1292"/>
                        <a:pt x="1886" y="1293"/>
                      </a:cubicBezTo>
                      <a:cubicBezTo>
                        <a:pt x="2100" y="1346"/>
                        <a:pt x="2320" y="1382"/>
                        <a:pt x="2540" y="1398"/>
                      </a:cubicBezTo>
                      <a:cubicBezTo>
                        <a:pt x="2619" y="1404"/>
                        <a:pt x="2698" y="1408"/>
                        <a:pt x="2774" y="1408"/>
                      </a:cubicBezTo>
                      <a:cubicBezTo>
                        <a:pt x="2897" y="1408"/>
                        <a:pt x="3014" y="1399"/>
                        <a:pt x="3117" y="1378"/>
                      </a:cubicBezTo>
                      <a:cubicBezTo>
                        <a:pt x="2875" y="1338"/>
                        <a:pt x="2639" y="1276"/>
                        <a:pt x="2407" y="1192"/>
                      </a:cubicBezTo>
                      <a:cubicBezTo>
                        <a:pt x="2147" y="1095"/>
                        <a:pt x="1892" y="981"/>
                        <a:pt x="1646" y="850"/>
                      </a:cubicBezTo>
                      <a:cubicBezTo>
                        <a:pt x="1642" y="848"/>
                        <a:pt x="1642" y="845"/>
                        <a:pt x="1644" y="842"/>
                      </a:cubicBezTo>
                      <a:cubicBezTo>
                        <a:pt x="1645" y="839"/>
                        <a:pt x="1647" y="838"/>
                        <a:pt x="1650" y="838"/>
                      </a:cubicBezTo>
                      <a:cubicBezTo>
                        <a:pt x="1651" y="838"/>
                        <a:pt x="1652" y="838"/>
                        <a:pt x="1652" y="838"/>
                      </a:cubicBezTo>
                      <a:cubicBezTo>
                        <a:pt x="1901" y="961"/>
                        <a:pt x="2157" y="1068"/>
                        <a:pt x="2419" y="1159"/>
                      </a:cubicBezTo>
                      <a:cubicBezTo>
                        <a:pt x="2654" y="1242"/>
                        <a:pt x="2895" y="1306"/>
                        <a:pt x="3142" y="1350"/>
                      </a:cubicBezTo>
                      <a:cubicBezTo>
                        <a:pt x="3150" y="1351"/>
                        <a:pt x="3160" y="1351"/>
                        <a:pt x="3169" y="1353"/>
                      </a:cubicBezTo>
                      <a:lnTo>
                        <a:pt x="3150" y="1333"/>
                      </a:lnTo>
                      <a:lnTo>
                        <a:pt x="3144" y="1330"/>
                      </a:lnTo>
                      <a:cubicBezTo>
                        <a:pt x="3115" y="1304"/>
                        <a:pt x="3087" y="1278"/>
                        <a:pt x="3061" y="1249"/>
                      </a:cubicBezTo>
                      <a:cubicBezTo>
                        <a:pt x="3026" y="1212"/>
                        <a:pt x="2993" y="1175"/>
                        <a:pt x="2957" y="1137"/>
                      </a:cubicBezTo>
                      <a:cubicBezTo>
                        <a:pt x="2543" y="729"/>
                        <a:pt x="1719" y="0"/>
                        <a:pt x="1116"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926;p52">
                  <a:extLst>
                    <a:ext uri="{FF2B5EF4-FFF2-40B4-BE49-F238E27FC236}">
                      <a16:creationId xmlns:a16="http://schemas.microsoft.com/office/drawing/2014/main" xmlns="" id="{4A4BFCDB-80CD-6861-2A94-115DAB1CF198}"/>
                    </a:ext>
                  </a:extLst>
                </p:cNvPr>
                <p:cNvSpPr/>
                <p:nvPr/>
              </p:nvSpPr>
              <p:spPr>
                <a:xfrm>
                  <a:off x="1797471" y="469018"/>
                  <a:ext cx="62354" cy="74777"/>
                </a:xfrm>
                <a:custGeom>
                  <a:avLst/>
                  <a:gdLst/>
                  <a:ahLst/>
                  <a:cxnLst/>
                  <a:rect l="l" t="t" r="r" b="b"/>
                  <a:pathLst>
                    <a:path w="1551" h="1860" extrusionOk="0">
                      <a:moveTo>
                        <a:pt x="631" y="0"/>
                      </a:moveTo>
                      <a:cubicBezTo>
                        <a:pt x="451" y="0"/>
                        <a:pt x="155" y="72"/>
                        <a:pt x="19" y="507"/>
                      </a:cubicBezTo>
                      <a:cubicBezTo>
                        <a:pt x="7" y="546"/>
                        <a:pt x="1" y="588"/>
                        <a:pt x="2" y="630"/>
                      </a:cubicBezTo>
                      <a:cubicBezTo>
                        <a:pt x="16" y="1156"/>
                        <a:pt x="1071" y="1697"/>
                        <a:pt x="1373" y="1841"/>
                      </a:cubicBezTo>
                      <a:lnTo>
                        <a:pt x="1376" y="1842"/>
                      </a:lnTo>
                      <a:cubicBezTo>
                        <a:pt x="1384" y="1846"/>
                        <a:pt x="1393" y="1849"/>
                        <a:pt x="1399" y="1852"/>
                      </a:cubicBezTo>
                      <a:lnTo>
                        <a:pt x="1413" y="1859"/>
                      </a:lnTo>
                      <a:lnTo>
                        <a:pt x="1414" y="1858"/>
                      </a:lnTo>
                      <a:cubicBezTo>
                        <a:pt x="1409" y="1852"/>
                        <a:pt x="1404" y="1846"/>
                        <a:pt x="1399" y="1839"/>
                      </a:cubicBezTo>
                      <a:cubicBezTo>
                        <a:pt x="1396" y="1832"/>
                        <a:pt x="1391" y="1824"/>
                        <a:pt x="1388" y="1817"/>
                      </a:cubicBezTo>
                      <a:cubicBezTo>
                        <a:pt x="1305" y="1650"/>
                        <a:pt x="1227" y="1482"/>
                        <a:pt x="1133" y="1321"/>
                      </a:cubicBezTo>
                      <a:cubicBezTo>
                        <a:pt x="1066" y="1202"/>
                        <a:pt x="987" y="1088"/>
                        <a:pt x="898" y="984"/>
                      </a:cubicBezTo>
                      <a:cubicBezTo>
                        <a:pt x="895" y="982"/>
                        <a:pt x="895" y="979"/>
                        <a:pt x="898" y="977"/>
                      </a:cubicBezTo>
                      <a:cubicBezTo>
                        <a:pt x="899" y="976"/>
                        <a:pt x="900" y="976"/>
                        <a:pt x="900" y="976"/>
                      </a:cubicBezTo>
                      <a:cubicBezTo>
                        <a:pt x="901" y="976"/>
                        <a:pt x="902" y="976"/>
                        <a:pt x="903" y="977"/>
                      </a:cubicBezTo>
                      <a:cubicBezTo>
                        <a:pt x="999" y="1078"/>
                        <a:pt x="1084" y="1188"/>
                        <a:pt x="1156" y="1306"/>
                      </a:cubicBezTo>
                      <a:cubicBezTo>
                        <a:pt x="1252" y="1467"/>
                        <a:pt x="1337" y="1633"/>
                        <a:pt x="1413" y="1806"/>
                      </a:cubicBezTo>
                      <a:cubicBezTo>
                        <a:pt x="1416" y="1812"/>
                        <a:pt x="1419" y="1819"/>
                        <a:pt x="1423" y="1827"/>
                      </a:cubicBezTo>
                      <a:cubicBezTo>
                        <a:pt x="1423" y="1825"/>
                        <a:pt x="1423" y="1823"/>
                        <a:pt x="1423" y="1822"/>
                      </a:cubicBezTo>
                      <a:cubicBezTo>
                        <a:pt x="1421" y="1821"/>
                        <a:pt x="1419" y="1821"/>
                        <a:pt x="1421" y="1819"/>
                      </a:cubicBezTo>
                      <a:cubicBezTo>
                        <a:pt x="1421" y="1817"/>
                        <a:pt x="1423" y="1816"/>
                        <a:pt x="1423" y="1816"/>
                      </a:cubicBezTo>
                      <a:cubicBezTo>
                        <a:pt x="1426" y="1812"/>
                        <a:pt x="1428" y="1807"/>
                        <a:pt x="1428" y="1802"/>
                      </a:cubicBezTo>
                      <a:cubicBezTo>
                        <a:pt x="1426" y="1800"/>
                        <a:pt x="1424" y="1800"/>
                        <a:pt x="1423" y="1800"/>
                      </a:cubicBezTo>
                      <a:cubicBezTo>
                        <a:pt x="1422" y="1800"/>
                        <a:pt x="1422" y="1800"/>
                        <a:pt x="1426" y="1799"/>
                      </a:cubicBezTo>
                      <a:cubicBezTo>
                        <a:pt x="1423" y="1792"/>
                        <a:pt x="1421" y="1787"/>
                        <a:pt x="1419" y="1780"/>
                      </a:cubicBezTo>
                      <a:cubicBezTo>
                        <a:pt x="1418" y="1774"/>
                        <a:pt x="1416" y="1762"/>
                        <a:pt x="1414" y="1754"/>
                      </a:cubicBezTo>
                      <a:cubicBezTo>
                        <a:pt x="1389" y="1631"/>
                        <a:pt x="1357" y="1510"/>
                        <a:pt x="1321" y="1391"/>
                      </a:cubicBezTo>
                      <a:cubicBezTo>
                        <a:pt x="1274" y="1242"/>
                        <a:pt x="1218" y="1096"/>
                        <a:pt x="1153" y="955"/>
                      </a:cubicBezTo>
                      <a:cubicBezTo>
                        <a:pt x="1153" y="953"/>
                        <a:pt x="1153" y="952"/>
                        <a:pt x="1154" y="950"/>
                      </a:cubicBezTo>
                      <a:cubicBezTo>
                        <a:pt x="1156" y="950"/>
                        <a:pt x="1158" y="950"/>
                        <a:pt x="1158" y="952"/>
                      </a:cubicBezTo>
                      <a:cubicBezTo>
                        <a:pt x="1232" y="1091"/>
                        <a:pt x="1294" y="1235"/>
                        <a:pt x="1346" y="1383"/>
                      </a:cubicBezTo>
                      <a:cubicBezTo>
                        <a:pt x="1386" y="1502"/>
                        <a:pt x="1418" y="1624"/>
                        <a:pt x="1441" y="1747"/>
                      </a:cubicBezTo>
                      <a:cubicBezTo>
                        <a:pt x="1443" y="1757"/>
                        <a:pt x="1445" y="1765"/>
                        <a:pt x="1446" y="1775"/>
                      </a:cubicBezTo>
                      <a:lnTo>
                        <a:pt x="1446" y="1794"/>
                      </a:lnTo>
                      <a:cubicBezTo>
                        <a:pt x="1451" y="1794"/>
                        <a:pt x="1458" y="1797"/>
                        <a:pt x="1463" y="1797"/>
                      </a:cubicBezTo>
                      <a:cubicBezTo>
                        <a:pt x="1497" y="1510"/>
                        <a:pt x="1550" y="531"/>
                        <a:pt x="780" y="18"/>
                      </a:cubicBezTo>
                      <a:cubicBezTo>
                        <a:pt x="780" y="18"/>
                        <a:pt x="720" y="0"/>
                        <a:pt x="63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927;p52">
                  <a:extLst>
                    <a:ext uri="{FF2B5EF4-FFF2-40B4-BE49-F238E27FC236}">
                      <a16:creationId xmlns:a16="http://schemas.microsoft.com/office/drawing/2014/main" xmlns="" id="{30B9902C-A83E-BB14-00E9-C11C2967DC17}"/>
                    </a:ext>
                  </a:extLst>
                </p:cNvPr>
                <p:cNvSpPr/>
                <p:nvPr/>
              </p:nvSpPr>
              <p:spPr>
                <a:xfrm>
                  <a:off x="1765108" y="535914"/>
                  <a:ext cx="90737" cy="47680"/>
                </a:xfrm>
                <a:custGeom>
                  <a:avLst/>
                  <a:gdLst/>
                  <a:ahLst/>
                  <a:cxnLst/>
                  <a:rect l="l" t="t" r="r" b="b"/>
                  <a:pathLst>
                    <a:path w="2257" h="1186" extrusionOk="0">
                      <a:moveTo>
                        <a:pt x="1004" y="1"/>
                      </a:moveTo>
                      <a:cubicBezTo>
                        <a:pt x="777" y="1"/>
                        <a:pt x="567" y="35"/>
                        <a:pt x="425" y="130"/>
                      </a:cubicBezTo>
                      <a:cubicBezTo>
                        <a:pt x="359" y="172"/>
                        <a:pt x="309" y="232"/>
                        <a:pt x="277" y="303"/>
                      </a:cubicBezTo>
                      <a:cubicBezTo>
                        <a:pt x="0" y="925"/>
                        <a:pt x="527" y="1173"/>
                        <a:pt x="527" y="1173"/>
                      </a:cubicBezTo>
                      <a:cubicBezTo>
                        <a:pt x="592" y="1182"/>
                        <a:pt x="656" y="1186"/>
                        <a:pt x="717" y="1186"/>
                      </a:cubicBezTo>
                      <a:cubicBezTo>
                        <a:pt x="1683" y="1186"/>
                        <a:pt x="2256" y="214"/>
                        <a:pt x="2256" y="214"/>
                      </a:cubicBezTo>
                      <a:lnTo>
                        <a:pt x="2240" y="209"/>
                      </a:lnTo>
                      <a:cubicBezTo>
                        <a:pt x="2238" y="209"/>
                        <a:pt x="2238" y="210"/>
                        <a:pt x="2238" y="210"/>
                      </a:cubicBezTo>
                      <a:cubicBezTo>
                        <a:pt x="2236" y="215"/>
                        <a:pt x="2235" y="220"/>
                        <a:pt x="2233" y="225"/>
                      </a:cubicBezTo>
                      <a:cubicBezTo>
                        <a:pt x="2228" y="232"/>
                        <a:pt x="2223" y="235"/>
                        <a:pt x="2218" y="240"/>
                      </a:cubicBezTo>
                      <a:cubicBezTo>
                        <a:pt x="2132" y="319"/>
                        <a:pt x="2037" y="385"/>
                        <a:pt x="1934" y="438"/>
                      </a:cubicBezTo>
                      <a:cubicBezTo>
                        <a:pt x="1850" y="485"/>
                        <a:pt x="1763" y="526"/>
                        <a:pt x="1673" y="559"/>
                      </a:cubicBezTo>
                      <a:cubicBezTo>
                        <a:pt x="1584" y="594"/>
                        <a:pt x="1492" y="625"/>
                        <a:pt x="1399" y="646"/>
                      </a:cubicBezTo>
                      <a:cubicBezTo>
                        <a:pt x="1398" y="647"/>
                        <a:pt x="1397" y="647"/>
                        <a:pt x="1397" y="647"/>
                      </a:cubicBezTo>
                      <a:cubicBezTo>
                        <a:pt x="1393" y="647"/>
                        <a:pt x="1389" y="644"/>
                        <a:pt x="1388" y="641"/>
                      </a:cubicBezTo>
                      <a:cubicBezTo>
                        <a:pt x="1388" y="636"/>
                        <a:pt x="1389" y="631"/>
                        <a:pt x="1394" y="631"/>
                      </a:cubicBezTo>
                      <a:cubicBezTo>
                        <a:pt x="1547" y="586"/>
                        <a:pt x="1694" y="527"/>
                        <a:pt x="1835" y="457"/>
                      </a:cubicBezTo>
                      <a:cubicBezTo>
                        <a:pt x="1968" y="391"/>
                        <a:pt x="2094" y="314"/>
                        <a:pt x="2184" y="234"/>
                      </a:cubicBezTo>
                      <a:lnTo>
                        <a:pt x="2184" y="234"/>
                      </a:lnTo>
                      <a:cubicBezTo>
                        <a:pt x="2020" y="298"/>
                        <a:pt x="1852" y="344"/>
                        <a:pt x="1679" y="378"/>
                      </a:cubicBezTo>
                      <a:cubicBezTo>
                        <a:pt x="1483" y="413"/>
                        <a:pt x="1285" y="437"/>
                        <a:pt x="1086" y="445"/>
                      </a:cubicBezTo>
                      <a:cubicBezTo>
                        <a:pt x="1082" y="445"/>
                        <a:pt x="1081" y="443"/>
                        <a:pt x="1081" y="440"/>
                      </a:cubicBezTo>
                      <a:cubicBezTo>
                        <a:pt x="1081" y="438"/>
                        <a:pt x="1082" y="435"/>
                        <a:pt x="1084" y="435"/>
                      </a:cubicBezTo>
                      <a:cubicBezTo>
                        <a:pt x="1284" y="420"/>
                        <a:pt x="1480" y="393"/>
                        <a:pt x="1674" y="355"/>
                      </a:cubicBezTo>
                      <a:cubicBezTo>
                        <a:pt x="1849" y="319"/>
                        <a:pt x="2022" y="269"/>
                        <a:pt x="2188" y="207"/>
                      </a:cubicBezTo>
                      <a:lnTo>
                        <a:pt x="2206" y="199"/>
                      </a:lnTo>
                      <a:lnTo>
                        <a:pt x="2188" y="194"/>
                      </a:lnTo>
                      <a:lnTo>
                        <a:pt x="2183" y="194"/>
                      </a:lnTo>
                      <a:cubicBezTo>
                        <a:pt x="2156" y="188"/>
                        <a:pt x="2129" y="182"/>
                        <a:pt x="2102" y="173"/>
                      </a:cubicBezTo>
                      <a:cubicBezTo>
                        <a:pt x="2069" y="165"/>
                        <a:pt x="2033" y="155"/>
                        <a:pt x="1998" y="143"/>
                      </a:cubicBezTo>
                      <a:cubicBezTo>
                        <a:pt x="1747" y="81"/>
                        <a:pt x="1355" y="1"/>
                        <a:pt x="1004"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928;p52">
                  <a:extLst>
                    <a:ext uri="{FF2B5EF4-FFF2-40B4-BE49-F238E27FC236}">
                      <a16:creationId xmlns:a16="http://schemas.microsoft.com/office/drawing/2014/main" xmlns="" id="{63CCED0A-8F23-0AD4-C3A8-858F95D6710D}"/>
                    </a:ext>
                  </a:extLst>
                </p:cNvPr>
                <p:cNvSpPr/>
                <p:nvPr/>
              </p:nvSpPr>
              <p:spPr>
                <a:xfrm>
                  <a:off x="1926119" y="246456"/>
                  <a:ext cx="52102" cy="46675"/>
                </a:xfrm>
                <a:custGeom>
                  <a:avLst/>
                  <a:gdLst/>
                  <a:ahLst/>
                  <a:cxnLst/>
                  <a:rect l="l" t="t" r="r" b="b"/>
                  <a:pathLst>
                    <a:path w="1296" h="1161" extrusionOk="0">
                      <a:moveTo>
                        <a:pt x="379" y="0"/>
                      </a:moveTo>
                      <a:cubicBezTo>
                        <a:pt x="340" y="0"/>
                        <a:pt x="299" y="17"/>
                        <a:pt x="257" y="59"/>
                      </a:cubicBezTo>
                      <a:cubicBezTo>
                        <a:pt x="1" y="312"/>
                        <a:pt x="579" y="1161"/>
                        <a:pt x="579" y="1161"/>
                      </a:cubicBezTo>
                      <a:cubicBezTo>
                        <a:pt x="766" y="975"/>
                        <a:pt x="1296" y="300"/>
                        <a:pt x="1069" y="71"/>
                      </a:cubicBezTo>
                      <a:cubicBezTo>
                        <a:pt x="1036" y="38"/>
                        <a:pt x="995" y="23"/>
                        <a:pt x="951" y="23"/>
                      </a:cubicBezTo>
                      <a:cubicBezTo>
                        <a:pt x="840" y="23"/>
                        <a:pt x="709" y="119"/>
                        <a:pt x="645" y="262"/>
                      </a:cubicBezTo>
                      <a:cubicBezTo>
                        <a:pt x="645" y="262"/>
                        <a:pt x="531" y="0"/>
                        <a:pt x="379"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929;p52">
                  <a:extLst>
                    <a:ext uri="{FF2B5EF4-FFF2-40B4-BE49-F238E27FC236}">
                      <a16:creationId xmlns:a16="http://schemas.microsoft.com/office/drawing/2014/main" xmlns="" id="{9DAFA874-39CC-F818-2A3E-F3D91F8171BD}"/>
                    </a:ext>
                  </a:extLst>
                </p:cNvPr>
                <p:cNvSpPr/>
                <p:nvPr/>
              </p:nvSpPr>
              <p:spPr>
                <a:xfrm>
                  <a:off x="1865493" y="241552"/>
                  <a:ext cx="28021" cy="30675"/>
                </a:xfrm>
                <a:custGeom>
                  <a:avLst/>
                  <a:gdLst/>
                  <a:ahLst/>
                  <a:cxnLst/>
                  <a:rect l="l" t="t" r="r" b="b"/>
                  <a:pathLst>
                    <a:path w="697" h="763" extrusionOk="0">
                      <a:moveTo>
                        <a:pt x="472" y="1"/>
                      </a:moveTo>
                      <a:cubicBezTo>
                        <a:pt x="380" y="1"/>
                        <a:pt x="311" y="126"/>
                        <a:pt x="331" y="255"/>
                      </a:cubicBezTo>
                      <a:cubicBezTo>
                        <a:pt x="331" y="255"/>
                        <a:pt x="236" y="191"/>
                        <a:pt x="155" y="191"/>
                      </a:cubicBezTo>
                      <a:cubicBezTo>
                        <a:pt x="108" y="191"/>
                        <a:pt x="67" y="212"/>
                        <a:pt x="51" y="280"/>
                      </a:cubicBezTo>
                      <a:cubicBezTo>
                        <a:pt x="1" y="505"/>
                        <a:pt x="608" y="763"/>
                        <a:pt x="608" y="763"/>
                      </a:cubicBezTo>
                      <a:cubicBezTo>
                        <a:pt x="645" y="597"/>
                        <a:pt x="697" y="48"/>
                        <a:pt x="494" y="3"/>
                      </a:cubicBezTo>
                      <a:cubicBezTo>
                        <a:pt x="487" y="1"/>
                        <a:pt x="479" y="1"/>
                        <a:pt x="472"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930;p52">
                  <a:extLst>
                    <a:ext uri="{FF2B5EF4-FFF2-40B4-BE49-F238E27FC236}">
                      <a16:creationId xmlns:a16="http://schemas.microsoft.com/office/drawing/2014/main" xmlns="" id="{2DF65D72-514E-7B48-CE67-C2F3292338E7}"/>
                    </a:ext>
                  </a:extLst>
                </p:cNvPr>
                <p:cNvSpPr/>
                <p:nvPr/>
              </p:nvSpPr>
              <p:spPr>
                <a:xfrm>
                  <a:off x="1903203" y="189530"/>
                  <a:ext cx="32202" cy="29388"/>
                </a:xfrm>
                <a:custGeom>
                  <a:avLst/>
                  <a:gdLst/>
                  <a:ahLst/>
                  <a:cxnLst/>
                  <a:rect l="l" t="t" r="r" b="b"/>
                  <a:pathLst>
                    <a:path w="801" h="731" extrusionOk="0">
                      <a:moveTo>
                        <a:pt x="561" y="1"/>
                      </a:moveTo>
                      <a:cubicBezTo>
                        <a:pt x="469" y="1"/>
                        <a:pt x="403" y="160"/>
                        <a:pt x="403" y="160"/>
                      </a:cubicBezTo>
                      <a:cubicBezTo>
                        <a:pt x="362" y="66"/>
                        <a:pt x="277" y="2"/>
                        <a:pt x="207" y="2"/>
                      </a:cubicBezTo>
                      <a:cubicBezTo>
                        <a:pt x="181" y="2"/>
                        <a:pt x="158" y="10"/>
                        <a:pt x="140" y="29"/>
                      </a:cubicBezTo>
                      <a:cubicBezTo>
                        <a:pt x="0" y="168"/>
                        <a:pt x="334" y="608"/>
                        <a:pt x="452" y="730"/>
                      </a:cubicBezTo>
                      <a:cubicBezTo>
                        <a:pt x="452" y="730"/>
                        <a:pt x="801" y="208"/>
                        <a:pt x="640" y="41"/>
                      </a:cubicBezTo>
                      <a:cubicBezTo>
                        <a:pt x="612" y="12"/>
                        <a:pt x="586" y="1"/>
                        <a:pt x="561" y="1"/>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931;p52">
                  <a:extLst>
                    <a:ext uri="{FF2B5EF4-FFF2-40B4-BE49-F238E27FC236}">
                      <a16:creationId xmlns:a16="http://schemas.microsoft.com/office/drawing/2014/main" xmlns="" id="{BF395323-BE6A-6A59-0CE5-253E3CFBFEF2}"/>
                    </a:ext>
                  </a:extLst>
                </p:cNvPr>
                <p:cNvSpPr/>
                <p:nvPr/>
              </p:nvSpPr>
              <p:spPr>
                <a:xfrm>
                  <a:off x="1739458" y="415669"/>
                  <a:ext cx="48605" cy="38755"/>
                </a:xfrm>
                <a:custGeom>
                  <a:avLst/>
                  <a:gdLst/>
                  <a:ahLst/>
                  <a:cxnLst/>
                  <a:rect l="l" t="t" r="r" b="b"/>
                  <a:pathLst>
                    <a:path w="1209" h="964" extrusionOk="0">
                      <a:moveTo>
                        <a:pt x="509" y="1"/>
                      </a:moveTo>
                      <a:cubicBezTo>
                        <a:pt x="491" y="1"/>
                        <a:pt x="472" y="4"/>
                        <a:pt x="454" y="9"/>
                      </a:cubicBezTo>
                      <a:cubicBezTo>
                        <a:pt x="298" y="60"/>
                        <a:pt x="295" y="306"/>
                        <a:pt x="434" y="474"/>
                      </a:cubicBezTo>
                      <a:cubicBezTo>
                        <a:pt x="434" y="474"/>
                        <a:pt x="423" y="473"/>
                        <a:pt x="406" y="473"/>
                      </a:cubicBezTo>
                      <a:cubicBezTo>
                        <a:pt x="310" y="473"/>
                        <a:pt x="0" y="492"/>
                        <a:pt x="78" y="729"/>
                      </a:cubicBezTo>
                      <a:cubicBezTo>
                        <a:pt x="141" y="921"/>
                        <a:pt x="486" y="963"/>
                        <a:pt x="779" y="963"/>
                      </a:cubicBezTo>
                      <a:cubicBezTo>
                        <a:pt x="1010" y="963"/>
                        <a:pt x="1209" y="937"/>
                        <a:pt x="1209" y="937"/>
                      </a:cubicBezTo>
                      <a:cubicBezTo>
                        <a:pt x="1131" y="700"/>
                        <a:pt x="803" y="1"/>
                        <a:pt x="509" y="1"/>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932;p52">
                  <a:extLst>
                    <a:ext uri="{FF2B5EF4-FFF2-40B4-BE49-F238E27FC236}">
                      <a16:creationId xmlns:a16="http://schemas.microsoft.com/office/drawing/2014/main" xmlns="" id="{41A04241-E94B-DF53-1A54-C8D2075A87A1}"/>
                    </a:ext>
                  </a:extLst>
                </p:cNvPr>
                <p:cNvSpPr/>
                <p:nvPr/>
              </p:nvSpPr>
              <p:spPr>
                <a:xfrm>
                  <a:off x="1709186" y="485541"/>
                  <a:ext cx="33448" cy="24001"/>
                </a:xfrm>
                <a:custGeom>
                  <a:avLst/>
                  <a:gdLst/>
                  <a:ahLst/>
                  <a:cxnLst/>
                  <a:rect l="l" t="t" r="r" b="b"/>
                  <a:pathLst>
                    <a:path w="832" h="597" extrusionOk="0">
                      <a:moveTo>
                        <a:pt x="221" y="0"/>
                      </a:moveTo>
                      <a:cubicBezTo>
                        <a:pt x="171" y="0"/>
                        <a:pt x="129" y="14"/>
                        <a:pt x="102" y="48"/>
                      </a:cubicBezTo>
                      <a:cubicBezTo>
                        <a:pt x="36" y="128"/>
                        <a:pt x="118" y="262"/>
                        <a:pt x="253" y="304"/>
                      </a:cubicBezTo>
                      <a:cubicBezTo>
                        <a:pt x="253" y="304"/>
                        <a:pt x="1" y="447"/>
                        <a:pt x="149" y="566"/>
                      </a:cubicBezTo>
                      <a:cubicBezTo>
                        <a:pt x="175" y="588"/>
                        <a:pt x="208" y="597"/>
                        <a:pt x="246" y="597"/>
                      </a:cubicBezTo>
                      <a:cubicBezTo>
                        <a:pt x="465" y="597"/>
                        <a:pt x="831" y="286"/>
                        <a:pt x="831" y="286"/>
                      </a:cubicBezTo>
                      <a:cubicBezTo>
                        <a:pt x="728" y="201"/>
                        <a:pt x="413" y="0"/>
                        <a:pt x="22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933;p52">
                  <a:extLst>
                    <a:ext uri="{FF2B5EF4-FFF2-40B4-BE49-F238E27FC236}">
                      <a16:creationId xmlns:a16="http://schemas.microsoft.com/office/drawing/2014/main" xmlns="" id="{E4C02420-14E1-A825-4E43-1DDD7EEA1D2E}"/>
                    </a:ext>
                  </a:extLst>
                </p:cNvPr>
                <p:cNvSpPr/>
                <p:nvPr/>
              </p:nvSpPr>
              <p:spPr>
                <a:xfrm>
                  <a:off x="1677024" y="425559"/>
                  <a:ext cx="32082" cy="22393"/>
                </a:xfrm>
                <a:custGeom>
                  <a:avLst/>
                  <a:gdLst/>
                  <a:ahLst/>
                  <a:cxnLst/>
                  <a:rect l="l" t="t" r="r" b="b"/>
                  <a:pathLst>
                    <a:path w="798" h="557" extrusionOk="0">
                      <a:moveTo>
                        <a:pt x="305" y="1"/>
                      </a:moveTo>
                      <a:cubicBezTo>
                        <a:pt x="292" y="1"/>
                        <a:pt x="279" y="3"/>
                        <a:pt x="266" y="7"/>
                      </a:cubicBezTo>
                      <a:cubicBezTo>
                        <a:pt x="86" y="62"/>
                        <a:pt x="266" y="272"/>
                        <a:pt x="266" y="272"/>
                      </a:cubicBezTo>
                      <a:cubicBezTo>
                        <a:pt x="260" y="271"/>
                        <a:pt x="254" y="271"/>
                        <a:pt x="248" y="271"/>
                      </a:cubicBezTo>
                      <a:cubicBezTo>
                        <a:pt x="116" y="271"/>
                        <a:pt x="1" y="358"/>
                        <a:pt x="31" y="448"/>
                      </a:cubicBezTo>
                      <a:cubicBezTo>
                        <a:pt x="58" y="530"/>
                        <a:pt x="178" y="556"/>
                        <a:pt x="318" y="556"/>
                      </a:cubicBezTo>
                      <a:cubicBezTo>
                        <a:pt x="496" y="556"/>
                        <a:pt x="706" y="513"/>
                        <a:pt x="798" y="485"/>
                      </a:cubicBezTo>
                      <a:cubicBezTo>
                        <a:pt x="798" y="485"/>
                        <a:pt x="522" y="1"/>
                        <a:pt x="305"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3934;p52">
                  <a:extLst>
                    <a:ext uri="{FF2B5EF4-FFF2-40B4-BE49-F238E27FC236}">
                      <a16:creationId xmlns:a16="http://schemas.microsoft.com/office/drawing/2014/main" xmlns="" id="{E977FB10-7132-BD53-2EDF-8F5A0A015163}"/>
                    </a:ext>
                  </a:extLst>
                </p:cNvPr>
                <p:cNvSpPr/>
                <p:nvPr/>
              </p:nvSpPr>
              <p:spPr>
                <a:xfrm>
                  <a:off x="1762213" y="365979"/>
                  <a:ext cx="11377" cy="8804"/>
                </a:xfrm>
                <a:custGeom>
                  <a:avLst/>
                  <a:gdLst/>
                  <a:ahLst/>
                  <a:cxnLst/>
                  <a:rect l="l" t="t" r="r" b="b"/>
                  <a:pathLst>
                    <a:path w="283" h="219" extrusionOk="0">
                      <a:moveTo>
                        <a:pt x="141" y="1"/>
                      </a:moveTo>
                      <a:cubicBezTo>
                        <a:pt x="0" y="1"/>
                        <a:pt x="0" y="219"/>
                        <a:pt x="141" y="219"/>
                      </a:cubicBezTo>
                      <a:cubicBezTo>
                        <a:pt x="282" y="219"/>
                        <a:pt x="282" y="1"/>
                        <a:pt x="141"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935;p52">
                  <a:extLst>
                    <a:ext uri="{FF2B5EF4-FFF2-40B4-BE49-F238E27FC236}">
                      <a16:creationId xmlns:a16="http://schemas.microsoft.com/office/drawing/2014/main" xmlns="" id="{02F08B4C-FD4C-312F-A921-3221AABCEC41}"/>
                    </a:ext>
                  </a:extLst>
                </p:cNvPr>
                <p:cNvSpPr/>
                <p:nvPr/>
              </p:nvSpPr>
              <p:spPr>
                <a:xfrm>
                  <a:off x="1785812" y="269050"/>
                  <a:ext cx="11297" cy="8804"/>
                </a:xfrm>
                <a:custGeom>
                  <a:avLst/>
                  <a:gdLst/>
                  <a:ahLst/>
                  <a:cxnLst/>
                  <a:rect l="l" t="t" r="r" b="b"/>
                  <a:pathLst>
                    <a:path w="281" h="219" extrusionOk="0">
                      <a:moveTo>
                        <a:pt x="141" y="0"/>
                      </a:moveTo>
                      <a:cubicBezTo>
                        <a:pt x="0" y="0"/>
                        <a:pt x="0" y="218"/>
                        <a:pt x="141" y="218"/>
                      </a:cubicBezTo>
                      <a:cubicBezTo>
                        <a:pt x="280" y="218"/>
                        <a:pt x="280" y="0"/>
                        <a:pt x="141" y="0"/>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3936;p52">
                  <a:extLst>
                    <a:ext uri="{FF2B5EF4-FFF2-40B4-BE49-F238E27FC236}">
                      <a16:creationId xmlns:a16="http://schemas.microsoft.com/office/drawing/2014/main" xmlns="" id="{B0A7668F-F09B-8415-2EB7-D932BD0B5A2B}"/>
                    </a:ext>
                  </a:extLst>
                </p:cNvPr>
                <p:cNvSpPr/>
                <p:nvPr/>
              </p:nvSpPr>
              <p:spPr>
                <a:xfrm>
                  <a:off x="1732061" y="290679"/>
                  <a:ext cx="11377" cy="8804"/>
                </a:xfrm>
                <a:custGeom>
                  <a:avLst/>
                  <a:gdLst/>
                  <a:ahLst/>
                  <a:cxnLst/>
                  <a:rect l="l" t="t" r="r" b="b"/>
                  <a:pathLst>
                    <a:path w="283" h="219" extrusionOk="0">
                      <a:moveTo>
                        <a:pt x="141" y="0"/>
                      </a:moveTo>
                      <a:cubicBezTo>
                        <a:pt x="1" y="0"/>
                        <a:pt x="1" y="218"/>
                        <a:pt x="141" y="218"/>
                      </a:cubicBezTo>
                      <a:cubicBezTo>
                        <a:pt x="282" y="218"/>
                        <a:pt x="282" y="0"/>
                        <a:pt x="141" y="0"/>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2" name="Google Shape;3937;p52">
              <a:extLst>
                <a:ext uri="{FF2B5EF4-FFF2-40B4-BE49-F238E27FC236}">
                  <a16:creationId xmlns:a16="http://schemas.microsoft.com/office/drawing/2014/main" xmlns="" id="{4937EAC8-9968-B6B5-E339-9903F94DFB3B}"/>
                </a:ext>
              </a:extLst>
            </p:cNvPr>
            <p:cNvGrpSpPr/>
            <p:nvPr/>
          </p:nvGrpSpPr>
          <p:grpSpPr>
            <a:xfrm rot="-3851749" flipH="1">
              <a:off x="7931913" y="980873"/>
              <a:ext cx="2392062" cy="2883326"/>
              <a:chOff x="1677024" y="189530"/>
              <a:chExt cx="343128" cy="413563"/>
            </a:xfrm>
          </p:grpSpPr>
          <p:sp>
            <p:nvSpPr>
              <p:cNvPr id="83" name="Google Shape;3938;p52">
                <a:extLst>
                  <a:ext uri="{FF2B5EF4-FFF2-40B4-BE49-F238E27FC236}">
                    <a16:creationId xmlns:a16="http://schemas.microsoft.com/office/drawing/2014/main" xmlns="" id="{E2AB1568-D727-CBFE-3CA5-9B02061C2A55}"/>
                  </a:ext>
                </a:extLst>
              </p:cNvPr>
              <p:cNvSpPr/>
              <p:nvPr/>
            </p:nvSpPr>
            <p:spPr>
              <a:xfrm>
                <a:off x="1817934" y="306680"/>
                <a:ext cx="96888" cy="111763"/>
              </a:xfrm>
              <a:custGeom>
                <a:avLst/>
                <a:gdLst/>
                <a:ahLst/>
                <a:cxnLst/>
                <a:rect l="l" t="t" r="r" b="b"/>
                <a:pathLst>
                  <a:path w="2410" h="2780" extrusionOk="0">
                    <a:moveTo>
                      <a:pt x="1149" y="1"/>
                    </a:moveTo>
                    <a:cubicBezTo>
                      <a:pt x="654" y="1"/>
                      <a:pt x="0" y="572"/>
                      <a:pt x="69" y="1010"/>
                    </a:cubicBezTo>
                    <a:cubicBezTo>
                      <a:pt x="92" y="1159"/>
                      <a:pt x="189" y="1317"/>
                      <a:pt x="334" y="1474"/>
                    </a:cubicBezTo>
                    <a:cubicBezTo>
                      <a:pt x="347" y="1473"/>
                      <a:pt x="361" y="1473"/>
                      <a:pt x="375" y="1473"/>
                    </a:cubicBezTo>
                    <a:cubicBezTo>
                      <a:pt x="977" y="1473"/>
                      <a:pt x="1801" y="2202"/>
                      <a:pt x="2215" y="2610"/>
                    </a:cubicBezTo>
                    <a:cubicBezTo>
                      <a:pt x="2125" y="2507"/>
                      <a:pt x="2034" y="2397"/>
                      <a:pt x="1947" y="2283"/>
                    </a:cubicBezTo>
                    <a:cubicBezTo>
                      <a:pt x="1729" y="1994"/>
                      <a:pt x="1533" y="1692"/>
                      <a:pt x="1357" y="1379"/>
                    </a:cubicBezTo>
                    <a:cubicBezTo>
                      <a:pt x="1355" y="1375"/>
                      <a:pt x="1355" y="1372"/>
                      <a:pt x="1358" y="1370"/>
                    </a:cubicBezTo>
                    <a:cubicBezTo>
                      <a:pt x="1359" y="1370"/>
                      <a:pt x="1360" y="1370"/>
                      <a:pt x="1361" y="1370"/>
                    </a:cubicBezTo>
                    <a:cubicBezTo>
                      <a:pt x="1364" y="1370"/>
                      <a:pt x="1366" y="1371"/>
                      <a:pt x="1367" y="1372"/>
                    </a:cubicBezTo>
                    <a:cubicBezTo>
                      <a:pt x="1518" y="1630"/>
                      <a:pt x="1682" y="1882"/>
                      <a:pt x="1860" y="2123"/>
                    </a:cubicBezTo>
                    <a:cubicBezTo>
                      <a:pt x="2001" y="2316"/>
                      <a:pt x="2152" y="2501"/>
                      <a:pt x="2314" y="2679"/>
                    </a:cubicBezTo>
                    <a:cubicBezTo>
                      <a:pt x="2346" y="2712"/>
                      <a:pt x="2380" y="2744"/>
                      <a:pt x="2410" y="2779"/>
                    </a:cubicBezTo>
                    <a:cubicBezTo>
                      <a:pt x="2148" y="2388"/>
                      <a:pt x="1264" y="990"/>
                      <a:pt x="1625" y="349"/>
                    </a:cubicBezTo>
                    <a:cubicBezTo>
                      <a:pt x="1519" y="174"/>
                      <a:pt x="1410" y="54"/>
                      <a:pt x="1303" y="22"/>
                    </a:cubicBezTo>
                    <a:cubicBezTo>
                      <a:pt x="1254" y="8"/>
                      <a:pt x="1203" y="1"/>
                      <a:pt x="1149" y="1"/>
                    </a:cubicBezTo>
                    <a:close/>
                  </a:path>
                </a:pathLst>
              </a:custGeom>
              <a:solidFill>
                <a:srgbClr val="ED4C5F">
                  <a:alpha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3939;p52">
                <a:extLst>
                  <a:ext uri="{FF2B5EF4-FFF2-40B4-BE49-F238E27FC236}">
                    <a16:creationId xmlns:a16="http://schemas.microsoft.com/office/drawing/2014/main" xmlns="" id="{362EB338-54B5-6958-BEBD-1F6EB630917C}"/>
                  </a:ext>
                </a:extLst>
              </p:cNvPr>
              <p:cNvSpPr/>
              <p:nvPr/>
            </p:nvSpPr>
            <p:spPr>
              <a:xfrm>
                <a:off x="1914741" y="419448"/>
                <a:ext cx="1447" cy="1005"/>
              </a:xfrm>
              <a:custGeom>
                <a:avLst/>
                <a:gdLst/>
                <a:ahLst/>
                <a:cxnLst/>
                <a:rect l="l" t="t" r="r" b="b"/>
                <a:pathLst>
                  <a:path w="36" h="25" extrusionOk="0">
                    <a:moveTo>
                      <a:pt x="0" y="1"/>
                    </a:moveTo>
                    <a:lnTo>
                      <a:pt x="19" y="21"/>
                    </a:lnTo>
                    <a:cubicBezTo>
                      <a:pt x="24" y="21"/>
                      <a:pt x="30" y="23"/>
                      <a:pt x="36" y="24"/>
                    </a:cubicBezTo>
                    <a:lnTo>
                      <a:pt x="25" y="9"/>
                    </a:lnTo>
                    <a:cubicBezTo>
                      <a:pt x="25" y="9"/>
                      <a:pt x="25" y="11"/>
                      <a:pt x="25" y="13"/>
                    </a:cubicBezTo>
                    <a:cubicBezTo>
                      <a:pt x="25" y="14"/>
                      <a:pt x="23" y="14"/>
                      <a:pt x="22" y="14"/>
                    </a:cubicBezTo>
                    <a:cubicBezTo>
                      <a:pt x="21" y="14"/>
                      <a:pt x="20" y="14"/>
                      <a:pt x="20" y="13"/>
                    </a:cubicBezTo>
                    <a:cubicBezTo>
                      <a:pt x="14" y="9"/>
                      <a:pt x="7" y="6"/>
                      <a:pt x="0" y="1"/>
                    </a:cubicBezTo>
                    <a:close/>
                  </a:path>
                </a:pathLst>
              </a:custGeom>
              <a:solidFill>
                <a:srgbClr val="E86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3940;p52">
                <a:extLst>
                  <a:ext uri="{FF2B5EF4-FFF2-40B4-BE49-F238E27FC236}">
                    <a16:creationId xmlns:a16="http://schemas.microsoft.com/office/drawing/2014/main" xmlns="" id="{4D8E7CDA-AD8B-A76B-4AB0-D01AD29588FB}"/>
                  </a:ext>
                </a:extLst>
              </p:cNvPr>
              <p:cNvSpPr/>
              <p:nvPr/>
            </p:nvSpPr>
            <p:spPr>
              <a:xfrm>
                <a:off x="1916952" y="420332"/>
                <a:ext cx="1528" cy="2211"/>
              </a:xfrm>
              <a:custGeom>
                <a:avLst/>
                <a:gdLst/>
                <a:ahLst/>
                <a:cxnLst/>
                <a:rect l="l" t="t" r="r" b="b"/>
                <a:pathLst>
                  <a:path w="38" h="55" extrusionOk="0">
                    <a:moveTo>
                      <a:pt x="7" y="1"/>
                    </a:moveTo>
                    <a:lnTo>
                      <a:pt x="2" y="13"/>
                    </a:lnTo>
                    <a:cubicBezTo>
                      <a:pt x="6" y="14"/>
                      <a:pt x="11" y="18"/>
                      <a:pt x="16" y="21"/>
                    </a:cubicBezTo>
                    <a:cubicBezTo>
                      <a:pt x="17" y="21"/>
                      <a:pt x="19" y="23"/>
                      <a:pt x="19" y="24"/>
                    </a:cubicBezTo>
                    <a:cubicBezTo>
                      <a:pt x="19" y="28"/>
                      <a:pt x="17" y="28"/>
                      <a:pt x="16" y="28"/>
                    </a:cubicBezTo>
                    <a:cubicBezTo>
                      <a:pt x="11" y="29"/>
                      <a:pt x="6" y="31"/>
                      <a:pt x="1" y="33"/>
                    </a:cubicBezTo>
                    <a:lnTo>
                      <a:pt x="17" y="54"/>
                    </a:lnTo>
                    <a:cubicBezTo>
                      <a:pt x="17" y="54"/>
                      <a:pt x="24" y="46"/>
                      <a:pt x="38" y="29"/>
                    </a:cubicBezTo>
                    <a:cubicBezTo>
                      <a:pt x="29" y="23"/>
                      <a:pt x="21" y="16"/>
                      <a:pt x="14" y="9"/>
                    </a:cubicBezTo>
                    <a:cubicBezTo>
                      <a:pt x="11" y="6"/>
                      <a:pt x="9" y="4"/>
                      <a:pt x="7" y="1"/>
                    </a:cubicBezTo>
                    <a:close/>
                  </a:path>
                </a:pathLst>
              </a:custGeom>
              <a:solidFill>
                <a:srgbClr val="EE7F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3941;p52">
                <a:extLst>
                  <a:ext uri="{FF2B5EF4-FFF2-40B4-BE49-F238E27FC236}">
                    <a16:creationId xmlns:a16="http://schemas.microsoft.com/office/drawing/2014/main" xmlns="" id="{4F3872E0-2B27-5B54-E819-066C0FD6843B}"/>
                  </a:ext>
                </a:extLst>
              </p:cNvPr>
              <p:cNvSpPr/>
              <p:nvPr/>
            </p:nvSpPr>
            <p:spPr>
              <a:xfrm>
                <a:off x="1872368" y="361717"/>
                <a:ext cx="43419" cy="58294"/>
              </a:xfrm>
              <a:custGeom>
                <a:avLst/>
                <a:gdLst/>
                <a:ahLst/>
                <a:cxnLst/>
                <a:rect l="l" t="t" r="r" b="b"/>
                <a:pathLst>
                  <a:path w="1080" h="1450" extrusionOk="0">
                    <a:moveTo>
                      <a:pt x="6" y="1"/>
                    </a:moveTo>
                    <a:cubicBezTo>
                      <a:pt x="6" y="1"/>
                      <a:pt x="5" y="1"/>
                      <a:pt x="4" y="1"/>
                    </a:cubicBezTo>
                    <a:cubicBezTo>
                      <a:pt x="1" y="3"/>
                      <a:pt x="1" y="6"/>
                      <a:pt x="1" y="10"/>
                    </a:cubicBezTo>
                    <a:cubicBezTo>
                      <a:pt x="177" y="323"/>
                      <a:pt x="375" y="625"/>
                      <a:pt x="591" y="914"/>
                    </a:cubicBezTo>
                    <a:cubicBezTo>
                      <a:pt x="680" y="1028"/>
                      <a:pt x="769" y="1138"/>
                      <a:pt x="861" y="1241"/>
                    </a:cubicBezTo>
                    <a:cubicBezTo>
                      <a:pt x="895" y="1279"/>
                      <a:pt x="930" y="1318"/>
                      <a:pt x="965" y="1353"/>
                    </a:cubicBezTo>
                    <a:cubicBezTo>
                      <a:pt x="991" y="1382"/>
                      <a:pt x="1019" y="1408"/>
                      <a:pt x="1049" y="1434"/>
                    </a:cubicBezTo>
                    <a:lnTo>
                      <a:pt x="1054" y="1437"/>
                    </a:lnTo>
                    <a:cubicBezTo>
                      <a:pt x="1061" y="1442"/>
                      <a:pt x="1068" y="1445"/>
                      <a:pt x="1074" y="1449"/>
                    </a:cubicBezTo>
                    <a:cubicBezTo>
                      <a:pt x="1075" y="1450"/>
                      <a:pt x="1076" y="1450"/>
                      <a:pt x="1077" y="1450"/>
                    </a:cubicBezTo>
                    <a:cubicBezTo>
                      <a:pt x="1078" y="1450"/>
                      <a:pt x="1079" y="1450"/>
                      <a:pt x="1079" y="1449"/>
                    </a:cubicBezTo>
                    <a:cubicBezTo>
                      <a:pt x="1079" y="1447"/>
                      <a:pt x="1079" y="1445"/>
                      <a:pt x="1079" y="1445"/>
                    </a:cubicBezTo>
                    <a:lnTo>
                      <a:pt x="1079" y="1444"/>
                    </a:lnTo>
                    <a:cubicBezTo>
                      <a:pt x="1073" y="1434"/>
                      <a:pt x="1066" y="1422"/>
                      <a:pt x="1058" y="1414"/>
                    </a:cubicBezTo>
                    <a:lnTo>
                      <a:pt x="1054" y="1410"/>
                    </a:lnTo>
                    <a:cubicBezTo>
                      <a:pt x="1026" y="1375"/>
                      <a:pt x="992" y="1343"/>
                      <a:pt x="959" y="1310"/>
                    </a:cubicBezTo>
                    <a:cubicBezTo>
                      <a:pt x="798" y="1132"/>
                      <a:pt x="647" y="947"/>
                      <a:pt x="506" y="754"/>
                    </a:cubicBezTo>
                    <a:cubicBezTo>
                      <a:pt x="328" y="513"/>
                      <a:pt x="164" y="261"/>
                      <a:pt x="13" y="3"/>
                    </a:cubicBezTo>
                    <a:cubicBezTo>
                      <a:pt x="12" y="2"/>
                      <a:pt x="9" y="1"/>
                      <a:pt x="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3942;p52">
                <a:extLst>
                  <a:ext uri="{FF2B5EF4-FFF2-40B4-BE49-F238E27FC236}">
                    <a16:creationId xmlns:a16="http://schemas.microsoft.com/office/drawing/2014/main" xmlns="" id="{5658E0D3-3837-B147-94C7-8EFB09EF2480}"/>
                  </a:ext>
                </a:extLst>
              </p:cNvPr>
              <p:cNvSpPr/>
              <p:nvPr/>
            </p:nvSpPr>
            <p:spPr>
              <a:xfrm>
                <a:off x="1854035" y="363004"/>
                <a:ext cx="166117" cy="205354"/>
              </a:xfrm>
              <a:custGeom>
                <a:avLst/>
                <a:gdLst/>
                <a:ahLst/>
                <a:cxnLst/>
                <a:rect l="l" t="t" r="r" b="b"/>
                <a:pathLst>
                  <a:path w="4132" h="5108" extrusionOk="0">
                    <a:moveTo>
                      <a:pt x="1852" y="2261"/>
                    </a:moveTo>
                    <a:cubicBezTo>
                      <a:pt x="1986" y="2261"/>
                      <a:pt x="2131" y="2277"/>
                      <a:pt x="2285" y="2312"/>
                    </a:cubicBezTo>
                    <a:cubicBezTo>
                      <a:pt x="2300" y="2316"/>
                      <a:pt x="2315" y="2321"/>
                      <a:pt x="2330" y="2324"/>
                    </a:cubicBezTo>
                    <a:cubicBezTo>
                      <a:pt x="2314" y="2329"/>
                      <a:pt x="2297" y="2336"/>
                      <a:pt x="2280" y="2341"/>
                    </a:cubicBezTo>
                    <a:cubicBezTo>
                      <a:pt x="2097" y="2408"/>
                      <a:pt x="1921" y="2492"/>
                      <a:pt x="1733" y="2551"/>
                    </a:cubicBezTo>
                    <a:cubicBezTo>
                      <a:pt x="1482" y="2634"/>
                      <a:pt x="1094" y="2740"/>
                      <a:pt x="777" y="2874"/>
                    </a:cubicBezTo>
                    <a:cubicBezTo>
                      <a:pt x="678" y="2916"/>
                      <a:pt x="581" y="2956"/>
                      <a:pt x="506" y="3012"/>
                    </a:cubicBezTo>
                    <a:cubicBezTo>
                      <a:pt x="482" y="3030"/>
                      <a:pt x="459" y="3052"/>
                      <a:pt x="439" y="3076"/>
                    </a:cubicBezTo>
                    <a:lnTo>
                      <a:pt x="437" y="3076"/>
                    </a:lnTo>
                    <a:cubicBezTo>
                      <a:pt x="509" y="2955"/>
                      <a:pt x="779" y="2562"/>
                      <a:pt x="1269" y="2369"/>
                    </a:cubicBezTo>
                    <a:cubicBezTo>
                      <a:pt x="1437" y="2304"/>
                      <a:pt x="1631" y="2261"/>
                      <a:pt x="1852" y="2261"/>
                    </a:cubicBezTo>
                    <a:close/>
                    <a:moveTo>
                      <a:pt x="2342" y="2378"/>
                    </a:moveTo>
                    <a:lnTo>
                      <a:pt x="2342" y="2378"/>
                    </a:lnTo>
                    <a:cubicBezTo>
                      <a:pt x="2327" y="2415"/>
                      <a:pt x="2304" y="2462"/>
                      <a:pt x="2273" y="2514"/>
                    </a:cubicBezTo>
                    <a:lnTo>
                      <a:pt x="2272" y="2514"/>
                    </a:lnTo>
                    <a:cubicBezTo>
                      <a:pt x="2156" y="2717"/>
                      <a:pt x="1936" y="3008"/>
                      <a:pt x="1572" y="3146"/>
                    </a:cubicBezTo>
                    <a:cubicBezTo>
                      <a:pt x="1445" y="3195"/>
                      <a:pt x="1300" y="3224"/>
                      <a:pt x="1135" y="3224"/>
                    </a:cubicBezTo>
                    <a:cubicBezTo>
                      <a:pt x="942" y="3224"/>
                      <a:pt x="723" y="3184"/>
                      <a:pt x="475" y="3089"/>
                    </a:cubicBezTo>
                    <a:cubicBezTo>
                      <a:pt x="491" y="3082"/>
                      <a:pt x="507" y="3077"/>
                      <a:pt x="522" y="3069"/>
                    </a:cubicBezTo>
                    <a:cubicBezTo>
                      <a:pt x="643" y="3010"/>
                      <a:pt x="782" y="2936"/>
                      <a:pt x="935" y="2879"/>
                    </a:cubicBezTo>
                    <a:cubicBezTo>
                      <a:pt x="1222" y="2772"/>
                      <a:pt x="1539" y="2685"/>
                      <a:pt x="1754" y="2613"/>
                    </a:cubicBezTo>
                    <a:cubicBezTo>
                      <a:pt x="1824" y="2589"/>
                      <a:pt x="1893" y="2562"/>
                      <a:pt x="1961" y="2535"/>
                    </a:cubicBezTo>
                    <a:cubicBezTo>
                      <a:pt x="2089" y="2483"/>
                      <a:pt x="2216" y="2431"/>
                      <a:pt x="2342" y="2378"/>
                    </a:cubicBezTo>
                    <a:close/>
                    <a:moveTo>
                      <a:pt x="1556" y="0"/>
                    </a:moveTo>
                    <a:cubicBezTo>
                      <a:pt x="1556" y="0"/>
                      <a:pt x="1555" y="1"/>
                      <a:pt x="1554" y="1"/>
                    </a:cubicBezTo>
                    <a:cubicBezTo>
                      <a:pt x="1551" y="1"/>
                      <a:pt x="1549" y="4"/>
                      <a:pt x="1549" y="8"/>
                    </a:cubicBezTo>
                    <a:cubicBezTo>
                      <a:pt x="1581" y="197"/>
                      <a:pt x="1596" y="390"/>
                      <a:pt x="1592" y="581"/>
                    </a:cubicBezTo>
                    <a:cubicBezTo>
                      <a:pt x="1592" y="840"/>
                      <a:pt x="1567" y="1098"/>
                      <a:pt x="1546" y="1360"/>
                    </a:cubicBezTo>
                    <a:cubicBezTo>
                      <a:pt x="1546" y="1371"/>
                      <a:pt x="1544" y="1383"/>
                      <a:pt x="1544" y="1395"/>
                    </a:cubicBezTo>
                    <a:cubicBezTo>
                      <a:pt x="1545" y="1405"/>
                      <a:pt x="1547" y="1416"/>
                      <a:pt x="1549" y="1428"/>
                    </a:cubicBezTo>
                    <a:lnTo>
                      <a:pt x="1549" y="1428"/>
                    </a:lnTo>
                    <a:cubicBezTo>
                      <a:pt x="1548" y="1427"/>
                      <a:pt x="1547" y="1427"/>
                      <a:pt x="1546" y="1427"/>
                    </a:cubicBezTo>
                    <a:cubicBezTo>
                      <a:pt x="1539" y="1425"/>
                      <a:pt x="1534" y="1425"/>
                      <a:pt x="1529" y="1423"/>
                    </a:cubicBezTo>
                    <a:cubicBezTo>
                      <a:pt x="1519" y="1422"/>
                      <a:pt x="1510" y="1422"/>
                      <a:pt x="1500" y="1420"/>
                    </a:cubicBezTo>
                    <a:cubicBezTo>
                      <a:pt x="1255" y="1376"/>
                      <a:pt x="1014" y="1313"/>
                      <a:pt x="779" y="1231"/>
                    </a:cubicBezTo>
                    <a:cubicBezTo>
                      <a:pt x="517" y="1138"/>
                      <a:pt x="261" y="1031"/>
                      <a:pt x="12" y="909"/>
                    </a:cubicBezTo>
                    <a:cubicBezTo>
                      <a:pt x="12" y="908"/>
                      <a:pt x="11" y="908"/>
                      <a:pt x="10" y="908"/>
                    </a:cubicBezTo>
                    <a:cubicBezTo>
                      <a:pt x="7" y="908"/>
                      <a:pt x="4" y="909"/>
                      <a:pt x="2" y="912"/>
                    </a:cubicBezTo>
                    <a:cubicBezTo>
                      <a:pt x="1" y="915"/>
                      <a:pt x="2" y="919"/>
                      <a:pt x="6" y="920"/>
                    </a:cubicBezTo>
                    <a:cubicBezTo>
                      <a:pt x="252" y="1051"/>
                      <a:pt x="506" y="1165"/>
                      <a:pt x="767" y="1262"/>
                    </a:cubicBezTo>
                    <a:cubicBezTo>
                      <a:pt x="997" y="1346"/>
                      <a:pt x="1235" y="1408"/>
                      <a:pt x="1477" y="1449"/>
                    </a:cubicBezTo>
                    <a:cubicBezTo>
                      <a:pt x="1374" y="1469"/>
                      <a:pt x="1257" y="1478"/>
                      <a:pt x="1134" y="1478"/>
                    </a:cubicBezTo>
                    <a:cubicBezTo>
                      <a:pt x="1058" y="1478"/>
                      <a:pt x="979" y="1475"/>
                      <a:pt x="900" y="1469"/>
                    </a:cubicBezTo>
                    <a:cubicBezTo>
                      <a:pt x="678" y="1452"/>
                      <a:pt x="460" y="1417"/>
                      <a:pt x="246" y="1363"/>
                    </a:cubicBezTo>
                    <a:cubicBezTo>
                      <a:pt x="244" y="1363"/>
                      <a:pt x="243" y="1363"/>
                      <a:pt x="242" y="1363"/>
                    </a:cubicBezTo>
                    <a:cubicBezTo>
                      <a:pt x="237" y="1363"/>
                      <a:pt x="232" y="1366"/>
                      <a:pt x="231" y="1371"/>
                    </a:cubicBezTo>
                    <a:cubicBezTo>
                      <a:pt x="229" y="1378"/>
                      <a:pt x="232" y="1383"/>
                      <a:pt x="239" y="1387"/>
                    </a:cubicBezTo>
                    <a:cubicBezTo>
                      <a:pt x="366" y="1425"/>
                      <a:pt x="497" y="1455"/>
                      <a:pt x="630" y="1477"/>
                    </a:cubicBezTo>
                    <a:cubicBezTo>
                      <a:pt x="762" y="1499"/>
                      <a:pt x="896" y="1512"/>
                      <a:pt x="1031" y="1517"/>
                    </a:cubicBezTo>
                    <a:cubicBezTo>
                      <a:pt x="1065" y="1519"/>
                      <a:pt x="1098" y="1519"/>
                      <a:pt x="1131" y="1519"/>
                    </a:cubicBezTo>
                    <a:cubicBezTo>
                      <a:pt x="1271" y="1519"/>
                      <a:pt x="1403" y="1508"/>
                      <a:pt x="1514" y="1480"/>
                    </a:cubicBezTo>
                    <a:cubicBezTo>
                      <a:pt x="1524" y="1479"/>
                      <a:pt x="1532" y="1477"/>
                      <a:pt x="1540" y="1474"/>
                    </a:cubicBezTo>
                    <a:cubicBezTo>
                      <a:pt x="1547" y="1470"/>
                      <a:pt x="1552" y="1464"/>
                      <a:pt x="1557" y="1459"/>
                    </a:cubicBezTo>
                    <a:lnTo>
                      <a:pt x="1561" y="1459"/>
                    </a:lnTo>
                    <a:lnTo>
                      <a:pt x="1566" y="1457"/>
                    </a:lnTo>
                    <a:cubicBezTo>
                      <a:pt x="1571" y="1455"/>
                      <a:pt x="1574" y="1455"/>
                      <a:pt x="1579" y="1454"/>
                    </a:cubicBezTo>
                    <a:cubicBezTo>
                      <a:pt x="1581" y="1454"/>
                      <a:pt x="1584" y="1452"/>
                      <a:pt x="1584" y="1450"/>
                    </a:cubicBezTo>
                    <a:cubicBezTo>
                      <a:pt x="1584" y="1449"/>
                      <a:pt x="1582" y="1447"/>
                      <a:pt x="1581" y="1447"/>
                    </a:cubicBezTo>
                    <a:cubicBezTo>
                      <a:pt x="1576" y="1444"/>
                      <a:pt x="1571" y="1440"/>
                      <a:pt x="1566" y="1437"/>
                    </a:cubicBezTo>
                    <a:lnTo>
                      <a:pt x="1571" y="1425"/>
                    </a:lnTo>
                    <a:cubicBezTo>
                      <a:pt x="1572" y="1428"/>
                      <a:pt x="1576" y="1432"/>
                      <a:pt x="1579" y="1434"/>
                    </a:cubicBezTo>
                    <a:cubicBezTo>
                      <a:pt x="1586" y="1442"/>
                      <a:pt x="1594" y="1449"/>
                      <a:pt x="1601" y="1455"/>
                    </a:cubicBezTo>
                    <a:cubicBezTo>
                      <a:pt x="1639" y="1492"/>
                      <a:pt x="1683" y="1529"/>
                      <a:pt x="1725" y="1571"/>
                    </a:cubicBezTo>
                    <a:cubicBezTo>
                      <a:pt x="1941" y="1786"/>
                      <a:pt x="2144" y="2012"/>
                      <a:pt x="2336" y="2250"/>
                    </a:cubicBezTo>
                    <a:lnTo>
                      <a:pt x="2302" y="2242"/>
                    </a:lnTo>
                    <a:cubicBezTo>
                      <a:pt x="2140" y="2204"/>
                      <a:pt x="1990" y="2187"/>
                      <a:pt x="1849" y="2187"/>
                    </a:cubicBezTo>
                    <a:cubicBezTo>
                      <a:pt x="1619" y="2187"/>
                      <a:pt x="1416" y="2232"/>
                      <a:pt x="1240" y="2301"/>
                    </a:cubicBezTo>
                    <a:cubicBezTo>
                      <a:pt x="633" y="2539"/>
                      <a:pt x="351" y="3074"/>
                      <a:pt x="351" y="3074"/>
                    </a:cubicBezTo>
                    <a:cubicBezTo>
                      <a:pt x="346" y="3084"/>
                      <a:pt x="346" y="3094"/>
                      <a:pt x="350" y="3104"/>
                    </a:cubicBezTo>
                    <a:cubicBezTo>
                      <a:pt x="353" y="3112"/>
                      <a:pt x="361" y="3121"/>
                      <a:pt x="370" y="3124"/>
                    </a:cubicBezTo>
                    <a:cubicBezTo>
                      <a:pt x="658" y="3245"/>
                      <a:pt x="911" y="3294"/>
                      <a:pt x="1131" y="3294"/>
                    </a:cubicBezTo>
                    <a:cubicBezTo>
                      <a:pt x="1307" y="3294"/>
                      <a:pt x="1462" y="3263"/>
                      <a:pt x="1598" y="3211"/>
                    </a:cubicBezTo>
                    <a:cubicBezTo>
                      <a:pt x="1982" y="3065"/>
                      <a:pt x="2213" y="2760"/>
                      <a:pt x="2334" y="2547"/>
                    </a:cubicBezTo>
                    <a:cubicBezTo>
                      <a:pt x="2356" y="2505"/>
                      <a:pt x="2376" y="2467"/>
                      <a:pt x="2391" y="2435"/>
                    </a:cubicBezTo>
                    <a:cubicBezTo>
                      <a:pt x="2408" y="2401"/>
                      <a:pt x="2416" y="2379"/>
                      <a:pt x="2423" y="2359"/>
                    </a:cubicBezTo>
                    <a:cubicBezTo>
                      <a:pt x="2614" y="2601"/>
                      <a:pt x="2809" y="2866"/>
                      <a:pt x="2996" y="3141"/>
                    </a:cubicBezTo>
                    <a:cubicBezTo>
                      <a:pt x="3292" y="3575"/>
                      <a:pt x="3563" y="4027"/>
                      <a:pt x="3810" y="4491"/>
                    </a:cubicBezTo>
                    <a:cubicBezTo>
                      <a:pt x="3921" y="4703"/>
                      <a:pt x="4023" y="4905"/>
                      <a:pt x="4105" y="5098"/>
                    </a:cubicBezTo>
                    <a:cubicBezTo>
                      <a:pt x="4108" y="5104"/>
                      <a:pt x="4113" y="5107"/>
                      <a:pt x="4118" y="5107"/>
                    </a:cubicBezTo>
                    <a:cubicBezTo>
                      <a:pt x="4120" y="5107"/>
                      <a:pt x="4121" y="5107"/>
                      <a:pt x="4122" y="5107"/>
                    </a:cubicBezTo>
                    <a:cubicBezTo>
                      <a:pt x="4129" y="5103"/>
                      <a:pt x="4132" y="5095"/>
                      <a:pt x="4129" y="5088"/>
                    </a:cubicBezTo>
                    <a:cubicBezTo>
                      <a:pt x="4051" y="4875"/>
                      <a:pt x="3964" y="4667"/>
                      <a:pt x="3864" y="4464"/>
                    </a:cubicBezTo>
                    <a:cubicBezTo>
                      <a:pt x="3645" y="4015"/>
                      <a:pt x="3360" y="3545"/>
                      <a:pt x="3060" y="3099"/>
                    </a:cubicBezTo>
                    <a:cubicBezTo>
                      <a:pt x="2631" y="2460"/>
                      <a:pt x="2166" y="1875"/>
                      <a:pt x="1785" y="1511"/>
                    </a:cubicBezTo>
                    <a:cubicBezTo>
                      <a:pt x="1740" y="1469"/>
                      <a:pt x="1696" y="1427"/>
                      <a:pt x="1653" y="1392"/>
                    </a:cubicBezTo>
                    <a:cubicBezTo>
                      <a:pt x="1646" y="1385"/>
                      <a:pt x="1639" y="1380"/>
                      <a:pt x="1633" y="1375"/>
                    </a:cubicBezTo>
                    <a:cubicBezTo>
                      <a:pt x="1638" y="1368"/>
                      <a:pt x="1643" y="1360"/>
                      <a:pt x="1646" y="1353"/>
                    </a:cubicBezTo>
                    <a:cubicBezTo>
                      <a:pt x="1651" y="1341"/>
                      <a:pt x="1656" y="1328"/>
                      <a:pt x="1660" y="1316"/>
                    </a:cubicBezTo>
                    <a:cubicBezTo>
                      <a:pt x="1720" y="1150"/>
                      <a:pt x="1769" y="981"/>
                      <a:pt x="1804" y="810"/>
                    </a:cubicBezTo>
                    <a:cubicBezTo>
                      <a:pt x="1847" y="595"/>
                      <a:pt x="1876" y="377"/>
                      <a:pt x="1886" y="157"/>
                    </a:cubicBezTo>
                    <a:cubicBezTo>
                      <a:pt x="1886" y="155"/>
                      <a:pt x="1886" y="154"/>
                      <a:pt x="1883" y="154"/>
                    </a:cubicBezTo>
                    <a:cubicBezTo>
                      <a:pt x="1882" y="153"/>
                      <a:pt x="1882" y="153"/>
                      <a:pt x="1881" y="153"/>
                    </a:cubicBezTo>
                    <a:cubicBezTo>
                      <a:pt x="1880" y="153"/>
                      <a:pt x="1879" y="155"/>
                      <a:pt x="1879" y="157"/>
                    </a:cubicBezTo>
                    <a:cubicBezTo>
                      <a:pt x="1856" y="373"/>
                      <a:pt x="1821" y="590"/>
                      <a:pt x="1769" y="801"/>
                    </a:cubicBezTo>
                    <a:cubicBezTo>
                      <a:pt x="1730" y="971"/>
                      <a:pt x="1681" y="1138"/>
                      <a:pt x="1624" y="1303"/>
                    </a:cubicBezTo>
                    <a:cubicBezTo>
                      <a:pt x="1619" y="1314"/>
                      <a:pt x="1614" y="1326"/>
                      <a:pt x="1611" y="1340"/>
                    </a:cubicBezTo>
                    <a:cubicBezTo>
                      <a:pt x="1609" y="1348"/>
                      <a:pt x="1608" y="1358"/>
                      <a:pt x="1606" y="1366"/>
                    </a:cubicBezTo>
                    <a:cubicBezTo>
                      <a:pt x="1601" y="1366"/>
                      <a:pt x="1600" y="1366"/>
                      <a:pt x="1600" y="1366"/>
                    </a:cubicBezTo>
                    <a:lnTo>
                      <a:pt x="1600" y="1366"/>
                    </a:lnTo>
                    <a:cubicBezTo>
                      <a:pt x="1600" y="1366"/>
                      <a:pt x="1605" y="1367"/>
                      <a:pt x="1604" y="1371"/>
                    </a:cubicBezTo>
                    <a:cubicBezTo>
                      <a:pt x="1603" y="1375"/>
                      <a:pt x="1599" y="1380"/>
                      <a:pt x="1591" y="1387"/>
                    </a:cubicBezTo>
                    <a:cubicBezTo>
                      <a:pt x="1590" y="1386"/>
                      <a:pt x="1589" y="1385"/>
                      <a:pt x="1588" y="1385"/>
                    </a:cubicBezTo>
                    <a:cubicBezTo>
                      <a:pt x="1587" y="1385"/>
                      <a:pt x="1586" y="1386"/>
                      <a:pt x="1586" y="1387"/>
                    </a:cubicBezTo>
                    <a:cubicBezTo>
                      <a:pt x="1584" y="1387"/>
                      <a:pt x="1584" y="1390"/>
                      <a:pt x="1586" y="1392"/>
                    </a:cubicBezTo>
                    <a:cubicBezTo>
                      <a:pt x="1584" y="1395"/>
                      <a:pt x="1581" y="1398"/>
                      <a:pt x="1579" y="1402"/>
                    </a:cubicBezTo>
                    <a:cubicBezTo>
                      <a:pt x="1579" y="1400"/>
                      <a:pt x="1579" y="1400"/>
                      <a:pt x="1581" y="1398"/>
                    </a:cubicBezTo>
                    <a:cubicBezTo>
                      <a:pt x="1582" y="1387"/>
                      <a:pt x="1584" y="1375"/>
                      <a:pt x="1584" y="1363"/>
                    </a:cubicBezTo>
                    <a:cubicBezTo>
                      <a:pt x="1613" y="1101"/>
                      <a:pt x="1636" y="841"/>
                      <a:pt x="1631" y="581"/>
                    </a:cubicBezTo>
                    <a:cubicBezTo>
                      <a:pt x="1628" y="387"/>
                      <a:pt x="1604" y="194"/>
                      <a:pt x="1562" y="6"/>
                    </a:cubicBezTo>
                    <a:cubicBezTo>
                      <a:pt x="1561" y="2"/>
                      <a:pt x="1559" y="0"/>
                      <a:pt x="1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3943;p52">
                <a:extLst>
                  <a:ext uri="{FF2B5EF4-FFF2-40B4-BE49-F238E27FC236}">
                    <a16:creationId xmlns:a16="http://schemas.microsoft.com/office/drawing/2014/main" xmlns="" id="{CAFA46C0-76B9-C142-F24F-31CB7791DA14}"/>
                  </a:ext>
                </a:extLst>
              </p:cNvPr>
              <p:cNvSpPr/>
              <p:nvPr/>
            </p:nvSpPr>
            <p:spPr>
              <a:xfrm>
                <a:off x="1853030" y="543553"/>
                <a:ext cx="1246" cy="362"/>
              </a:xfrm>
              <a:custGeom>
                <a:avLst/>
                <a:gdLst/>
                <a:ahLst/>
                <a:cxnLst/>
                <a:rect l="l" t="t" r="r" b="b"/>
                <a:pathLst>
                  <a:path w="31" h="9" extrusionOk="0">
                    <a:moveTo>
                      <a:pt x="19" y="0"/>
                    </a:moveTo>
                    <a:cubicBezTo>
                      <a:pt x="19" y="0"/>
                      <a:pt x="21" y="2"/>
                      <a:pt x="21" y="2"/>
                    </a:cubicBezTo>
                    <a:cubicBezTo>
                      <a:pt x="19" y="4"/>
                      <a:pt x="17" y="4"/>
                      <a:pt x="17" y="4"/>
                    </a:cubicBezTo>
                    <a:lnTo>
                      <a:pt x="1" y="4"/>
                    </a:lnTo>
                    <a:lnTo>
                      <a:pt x="19" y="9"/>
                    </a:lnTo>
                    <a:cubicBezTo>
                      <a:pt x="22" y="7"/>
                      <a:pt x="27" y="7"/>
                      <a:pt x="31" y="5"/>
                    </a:cubicBezTo>
                    <a:lnTo>
                      <a:pt x="19" y="0"/>
                    </a:lnTo>
                    <a:close/>
                  </a:path>
                </a:pathLst>
              </a:custGeom>
              <a:solidFill>
                <a:srgbClr val="E86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944;p52">
                <a:extLst>
                  <a:ext uri="{FF2B5EF4-FFF2-40B4-BE49-F238E27FC236}">
                    <a16:creationId xmlns:a16="http://schemas.microsoft.com/office/drawing/2014/main" xmlns="" id="{528C7A77-055B-5969-CABB-34AA3BC358FB}"/>
                  </a:ext>
                </a:extLst>
              </p:cNvPr>
              <p:cNvSpPr/>
              <p:nvPr/>
            </p:nvSpPr>
            <p:spPr>
              <a:xfrm>
                <a:off x="1759761" y="490727"/>
                <a:ext cx="92908" cy="52303"/>
              </a:xfrm>
              <a:custGeom>
                <a:avLst/>
                <a:gdLst/>
                <a:ahLst/>
                <a:cxnLst/>
                <a:rect l="l" t="t" r="r" b="b"/>
                <a:pathLst>
                  <a:path w="2311" h="1301" extrusionOk="0">
                    <a:moveTo>
                      <a:pt x="670" y="1"/>
                    </a:moveTo>
                    <a:cubicBezTo>
                      <a:pt x="654" y="1"/>
                      <a:pt x="639" y="3"/>
                      <a:pt x="625" y="6"/>
                    </a:cubicBezTo>
                    <a:cubicBezTo>
                      <a:pt x="264" y="98"/>
                      <a:pt x="1" y="794"/>
                      <a:pt x="226" y="1064"/>
                    </a:cubicBezTo>
                    <a:cubicBezTo>
                      <a:pt x="294" y="1148"/>
                      <a:pt x="412" y="1208"/>
                      <a:pt x="558" y="1252"/>
                    </a:cubicBezTo>
                    <a:cubicBezTo>
                      <a:pt x="699" y="1158"/>
                      <a:pt x="908" y="1124"/>
                      <a:pt x="1135" y="1124"/>
                    </a:cubicBezTo>
                    <a:cubicBezTo>
                      <a:pt x="1486" y="1124"/>
                      <a:pt x="1879" y="1205"/>
                      <a:pt x="2131" y="1267"/>
                    </a:cubicBezTo>
                    <a:cubicBezTo>
                      <a:pt x="2037" y="1239"/>
                      <a:pt x="1942" y="1203"/>
                      <a:pt x="1844" y="1165"/>
                    </a:cubicBezTo>
                    <a:cubicBezTo>
                      <a:pt x="1606" y="1066"/>
                      <a:pt x="1375" y="952"/>
                      <a:pt x="1152" y="823"/>
                    </a:cubicBezTo>
                    <a:cubicBezTo>
                      <a:pt x="1150" y="821"/>
                      <a:pt x="1150" y="819"/>
                      <a:pt x="1150" y="818"/>
                    </a:cubicBezTo>
                    <a:cubicBezTo>
                      <a:pt x="1151" y="816"/>
                      <a:pt x="1152" y="815"/>
                      <a:pt x="1153" y="815"/>
                    </a:cubicBezTo>
                    <a:cubicBezTo>
                      <a:pt x="1154" y="815"/>
                      <a:pt x="1155" y="815"/>
                      <a:pt x="1157" y="816"/>
                    </a:cubicBezTo>
                    <a:cubicBezTo>
                      <a:pt x="1343" y="920"/>
                      <a:pt x="1536" y="1014"/>
                      <a:pt x="1734" y="1098"/>
                    </a:cubicBezTo>
                    <a:cubicBezTo>
                      <a:pt x="1891" y="1165"/>
                      <a:pt x="2052" y="1224"/>
                      <a:pt x="2215" y="1274"/>
                    </a:cubicBezTo>
                    <a:cubicBezTo>
                      <a:pt x="2248" y="1284"/>
                      <a:pt x="2280" y="1291"/>
                      <a:pt x="2311" y="1301"/>
                    </a:cubicBezTo>
                    <a:cubicBezTo>
                      <a:pt x="2009" y="1157"/>
                      <a:pt x="954" y="616"/>
                      <a:pt x="942" y="90"/>
                    </a:cubicBezTo>
                    <a:cubicBezTo>
                      <a:pt x="836" y="34"/>
                      <a:pt x="743" y="1"/>
                      <a:pt x="670" y="1"/>
                    </a:cubicBezTo>
                    <a:close/>
                  </a:path>
                </a:pathLst>
              </a:custGeom>
              <a:solidFill>
                <a:srgbClr val="ED4C5F">
                  <a:alpha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945;p52">
                <a:extLst>
                  <a:ext uri="{FF2B5EF4-FFF2-40B4-BE49-F238E27FC236}">
                    <a16:creationId xmlns:a16="http://schemas.microsoft.com/office/drawing/2014/main" xmlns="" id="{72FA3105-F94E-2D15-5E4F-545948362AEF}"/>
                  </a:ext>
                </a:extLst>
              </p:cNvPr>
              <p:cNvSpPr/>
              <p:nvPr/>
            </p:nvSpPr>
            <p:spPr>
              <a:xfrm>
                <a:off x="1854839" y="543352"/>
                <a:ext cx="1286" cy="1166"/>
              </a:xfrm>
              <a:custGeom>
                <a:avLst/>
                <a:gdLst/>
                <a:ahLst/>
                <a:cxnLst/>
                <a:rect l="l" t="t" r="r" b="b"/>
                <a:pathLst>
                  <a:path w="32" h="29" extrusionOk="0">
                    <a:moveTo>
                      <a:pt x="1" y="0"/>
                    </a:moveTo>
                    <a:lnTo>
                      <a:pt x="3" y="9"/>
                    </a:lnTo>
                    <a:lnTo>
                      <a:pt x="14" y="9"/>
                    </a:lnTo>
                    <a:cubicBezTo>
                      <a:pt x="16" y="9"/>
                      <a:pt x="18" y="9"/>
                      <a:pt x="18" y="10"/>
                    </a:cubicBezTo>
                    <a:cubicBezTo>
                      <a:pt x="18" y="12"/>
                      <a:pt x="18" y="14"/>
                      <a:pt x="16" y="14"/>
                    </a:cubicBezTo>
                    <a:cubicBezTo>
                      <a:pt x="14" y="17"/>
                      <a:pt x="11" y="19"/>
                      <a:pt x="9" y="22"/>
                    </a:cubicBezTo>
                    <a:lnTo>
                      <a:pt x="28" y="29"/>
                    </a:lnTo>
                    <a:cubicBezTo>
                      <a:pt x="28" y="29"/>
                      <a:pt x="28" y="20"/>
                      <a:pt x="31" y="7"/>
                    </a:cubicBezTo>
                    <a:cubicBezTo>
                      <a:pt x="23" y="5"/>
                      <a:pt x="16" y="3"/>
                      <a:pt x="9" y="2"/>
                    </a:cubicBezTo>
                    <a:cubicBezTo>
                      <a:pt x="6" y="2"/>
                      <a:pt x="3" y="0"/>
                      <a:pt x="1" y="0"/>
                    </a:cubicBezTo>
                    <a:close/>
                  </a:path>
                </a:pathLst>
              </a:custGeom>
              <a:solidFill>
                <a:srgbClr val="EE7F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946;p52">
                <a:extLst>
                  <a:ext uri="{FF2B5EF4-FFF2-40B4-BE49-F238E27FC236}">
                    <a16:creationId xmlns:a16="http://schemas.microsoft.com/office/drawing/2014/main" xmlns="" id="{F148AAC1-C359-EBAF-9F84-51BC68B12FD7}"/>
                  </a:ext>
                </a:extLst>
              </p:cNvPr>
              <p:cNvSpPr/>
              <p:nvPr/>
            </p:nvSpPr>
            <p:spPr>
              <a:xfrm>
                <a:off x="1805953" y="523492"/>
                <a:ext cx="47921" cy="20302"/>
              </a:xfrm>
              <a:custGeom>
                <a:avLst/>
                <a:gdLst/>
                <a:ahLst/>
                <a:cxnLst/>
                <a:rect l="l" t="t" r="r" b="b"/>
                <a:pathLst>
                  <a:path w="1192" h="505" extrusionOk="0">
                    <a:moveTo>
                      <a:pt x="6" y="0"/>
                    </a:moveTo>
                    <a:cubicBezTo>
                      <a:pt x="4" y="0"/>
                      <a:pt x="3" y="2"/>
                      <a:pt x="3" y="3"/>
                    </a:cubicBezTo>
                    <a:cubicBezTo>
                      <a:pt x="1" y="4"/>
                      <a:pt x="1" y="8"/>
                      <a:pt x="3" y="8"/>
                    </a:cubicBezTo>
                    <a:cubicBezTo>
                      <a:pt x="226" y="139"/>
                      <a:pt x="457" y="253"/>
                      <a:pt x="697" y="350"/>
                    </a:cubicBezTo>
                    <a:cubicBezTo>
                      <a:pt x="793" y="388"/>
                      <a:pt x="888" y="424"/>
                      <a:pt x="982" y="454"/>
                    </a:cubicBezTo>
                    <a:cubicBezTo>
                      <a:pt x="1017" y="464"/>
                      <a:pt x="1053" y="474"/>
                      <a:pt x="1086" y="484"/>
                    </a:cubicBezTo>
                    <a:cubicBezTo>
                      <a:pt x="1113" y="492"/>
                      <a:pt x="1140" y="499"/>
                      <a:pt x="1167" y="504"/>
                    </a:cubicBezTo>
                    <a:lnTo>
                      <a:pt x="1188" y="504"/>
                    </a:lnTo>
                    <a:cubicBezTo>
                      <a:pt x="1190" y="504"/>
                      <a:pt x="1192" y="503"/>
                      <a:pt x="1192" y="501"/>
                    </a:cubicBezTo>
                    <a:cubicBezTo>
                      <a:pt x="1192" y="499"/>
                      <a:pt x="1192" y="499"/>
                      <a:pt x="1190" y="499"/>
                    </a:cubicBezTo>
                    <a:cubicBezTo>
                      <a:pt x="1182" y="494"/>
                      <a:pt x="1173" y="491"/>
                      <a:pt x="1167" y="487"/>
                    </a:cubicBezTo>
                    <a:lnTo>
                      <a:pt x="1163" y="486"/>
                    </a:lnTo>
                    <a:cubicBezTo>
                      <a:pt x="1133" y="476"/>
                      <a:pt x="1099" y="469"/>
                      <a:pt x="1068" y="459"/>
                    </a:cubicBezTo>
                    <a:cubicBezTo>
                      <a:pt x="903" y="410"/>
                      <a:pt x="742" y="352"/>
                      <a:pt x="585" y="283"/>
                    </a:cubicBezTo>
                    <a:cubicBezTo>
                      <a:pt x="387" y="199"/>
                      <a:pt x="195" y="105"/>
                      <a:pt x="8" y="1"/>
                    </a:cubicBezTo>
                    <a:cubicBezTo>
                      <a:pt x="7" y="1"/>
                      <a:pt x="6" y="0"/>
                      <a:pt x="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947;p52">
                <a:extLst>
                  <a:ext uri="{FF2B5EF4-FFF2-40B4-BE49-F238E27FC236}">
                    <a16:creationId xmlns:a16="http://schemas.microsoft.com/office/drawing/2014/main" xmlns="" id="{2058C7F8-FD16-7F80-F9C7-4B1C474F4952}"/>
                  </a:ext>
                </a:extLst>
              </p:cNvPr>
              <p:cNvSpPr/>
              <p:nvPr/>
            </p:nvSpPr>
            <p:spPr>
              <a:xfrm>
                <a:off x="1808607" y="507250"/>
                <a:ext cx="163544" cy="95843"/>
              </a:xfrm>
              <a:custGeom>
                <a:avLst/>
                <a:gdLst/>
                <a:ahLst/>
                <a:cxnLst/>
                <a:rect l="l" t="t" r="r" b="b"/>
                <a:pathLst>
                  <a:path w="4068" h="2384" extrusionOk="0">
                    <a:moveTo>
                      <a:pt x="1973" y="1203"/>
                    </a:moveTo>
                    <a:cubicBezTo>
                      <a:pt x="1976" y="1232"/>
                      <a:pt x="1979" y="1269"/>
                      <a:pt x="1979" y="1312"/>
                    </a:cubicBezTo>
                    <a:cubicBezTo>
                      <a:pt x="1981" y="1478"/>
                      <a:pt x="1953" y="1738"/>
                      <a:pt x="1780" y="1956"/>
                    </a:cubicBezTo>
                    <a:lnTo>
                      <a:pt x="1778" y="1956"/>
                    </a:lnTo>
                    <a:cubicBezTo>
                      <a:pt x="1646" y="2123"/>
                      <a:pt x="1429" y="2263"/>
                      <a:pt x="1082" y="2322"/>
                    </a:cubicBezTo>
                    <a:cubicBezTo>
                      <a:pt x="1091" y="2312"/>
                      <a:pt x="1097" y="2302"/>
                      <a:pt x="1104" y="2292"/>
                    </a:cubicBezTo>
                    <a:cubicBezTo>
                      <a:pt x="1158" y="2211"/>
                      <a:pt x="1216" y="2116"/>
                      <a:pt x="1290" y="2025"/>
                    </a:cubicBezTo>
                    <a:cubicBezTo>
                      <a:pt x="1428" y="1856"/>
                      <a:pt x="1590" y="1685"/>
                      <a:pt x="1696" y="1562"/>
                    </a:cubicBezTo>
                    <a:cubicBezTo>
                      <a:pt x="1731" y="1522"/>
                      <a:pt x="1765" y="1480"/>
                      <a:pt x="1797" y="1438"/>
                    </a:cubicBezTo>
                    <a:cubicBezTo>
                      <a:pt x="1857" y="1361"/>
                      <a:pt x="1916" y="1282"/>
                      <a:pt x="1973" y="1203"/>
                    </a:cubicBezTo>
                    <a:close/>
                    <a:moveTo>
                      <a:pt x="1948" y="1173"/>
                    </a:moveTo>
                    <a:cubicBezTo>
                      <a:pt x="1939" y="1183"/>
                      <a:pt x="1929" y="1193"/>
                      <a:pt x="1922" y="1203"/>
                    </a:cubicBezTo>
                    <a:cubicBezTo>
                      <a:pt x="1834" y="1311"/>
                      <a:pt x="1755" y="1426"/>
                      <a:pt x="1661" y="1532"/>
                    </a:cubicBezTo>
                    <a:cubicBezTo>
                      <a:pt x="1537" y="1675"/>
                      <a:pt x="1337" y="1881"/>
                      <a:pt x="1191" y="2079"/>
                    </a:cubicBezTo>
                    <a:cubicBezTo>
                      <a:pt x="1146" y="2143"/>
                      <a:pt x="1099" y="2201"/>
                      <a:pt x="1074" y="2263"/>
                    </a:cubicBezTo>
                    <a:cubicBezTo>
                      <a:pt x="1065" y="2284"/>
                      <a:pt x="1059" y="2305"/>
                      <a:pt x="1055" y="2327"/>
                    </a:cubicBezTo>
                    <a:lnTo>
                      <a:pt x="1054" y="2327"/>
                    </a:lnTo>
                    <a:cubicBezTo>
                      <a:pt x="1055" y="2227"/>
                      <a:pt x="1077" y="1886"/>
                      <a:pt x="1309" y="1589"/>
                    </a:cubicBezTo>
                    <a:cubicBezTo>
                      <a:pt x="1436" y="1425"/>
                      <a:pt x="1627" y="1276"/>
                      <a:pt x="1914" y="1183"/>
                    </a:cubicBezTo>
                    <a:cubicBezTo>
                      <a:pt x="1924" y="1180"/>
                      <a:pt x="1936" y="1177"/>
                      <a:pt x="1948" y="1173"/>
                    </a:cubicBezTo>
                    <a:close/>
                    <a:moveTo>
                      <a:pt x="881" y="0"/>
                    </a:moveTo>
                    <a:cubicBezTo>
                      <a:pt x="880" y="0"/>
                      <a:pt x="880" y="0"/>
                      <a:pt x="879" y="1"/>
                    </a:cubicBezTo>
                    <a:cubicBezTo>
                      <a:pt x="877" y="1"/>
                      <a:pt x="877" y="2"/>
                      <a:pt x="877" y="4"/>
                    </a:cubicBezTo>
                    <a:cubicBezTo>
                      <a:pt x="943" y="145"/>
                      <a:pt x="1000" y="291"/>
                      <a:pt x="1045" y="440"/>
                    </a:cubicBezTo>
                    <a:cubicBezTo>
                      <a:pt x="1084" y="559"/>
                      <a:pt x="1114" y="680"/>
                      <a:pt x="1139" y="803"/>
                    </a:cubicBezTo>
                    <a:cubicBezTo>
                      <a:pt x="1141" y="811"/>
                      <a:pt x="1142" y="821"/>
                      <a:pt x="1144" y="829"/>
                    </a:cubicBezTo>
                    <a:cubicBezTo>
                      <a:pt x="1148" y="839"/>
                      <a:pt x="1149" y="843"/>
                      <a:pt x="1151" y="848"/>
                    </a:cubicBezTo>
                    <a:cubicBezTo>
                      <a:pt x="1147" y="850"/>
                      <a:pt x="1147" y="850"/>
                      <a:pt x="1148" y="850"/>
                    </a:cubicBezTo>
                    <a:cubicBezTo>
                      <a:pt x="1149" y="850"/>
                      <a:pt x="1152" y="850"/>
                      <a:pt x="1153" y="853"/>
                    </a:cubicBezTo>
                    <a:cubicBezTo>
                      <a:pt x="1153" y="856"/>
                      <a:pt x="1151" y="861"/>
                      <a:pt x="1149" y="866"/>
                    </a:cubicBezTo>
                    <a:cubicBezTo>
                      <a:pt x="1148" y="866"/>
                      <a:pt x="1146" y="866"/>
                      <a:pt x="1146" y="868"/>
                    </a:cubicBezTo>
                    <a:cubicBezTo>
                      <a:pt x="1146" y="870"/>
                      <a:pt x="1146" y="871"/>
                      <a:pt x="1148" y="871"/>
                    </a:cubicBezTo>
                    <a:cubicBezTo>
                      <a:pt x="1148" y="874"/>
                      <a:pt x="1148" y="876"/>
                      <a:pt x="1148" y="878"/>
                    </a:cubicBezTo>
                    <a:cubicBezTo>
                      <a:pt x="1146" y="870"/>
                      <a:pt x="1142" y="861"/>
                      <a:pt x="1137" y="855"/>
                    </a:cubicBezTo>
                    <a:cubicBezTo>
                      <a:pt x="1064" y="683"/>
                      <a:pt x="978" y="517"/>
                      <a:pt x="883" y="356"/>
                    </a:cubicBezTo>
                    <a:cubicBezTo>
                      <a:pt x="809" y="237"/>
                      <a:pt x="725" y="127"/>
                      <a:pt x="629" y="26"/>
                    </a:cubicBezTo>
                    <a:cubicBezTo>
                      <a:pt x="628" y="25"/>
                      <a:pt x="627" y="25"/>
                      <a:pt x="626" y="25"/>
                    </a:cubicBezTo>
                    <a:cubicBezTo>
                      <a:pt x="625" y="25"/>
                      <a:pt x="623" y="25"/>
                      <a:pt x="623" y="26"/>
                    </a:cubicBezTo>
                    <a:cubicBezTo>
                      <a:pt x="621" y="28"/>
                      <a:pt x="621" y="31"/>
                      <a:pt x="623" y="33"/>
                    </a:cubicBezTo>
                    <a:cubicBezTo>
                      <a:pt x="711" y="138"/>
                      <a:pt x="790" y="251"/>
                      <a:pt x="859" y="370"/>
                    </a:cubicBezTo>
                    <a:cubicBezTo>
                      <a:pt x="953" y="531"/>
                      <a:pt x="1032" y="699"/>
                      <a:pt x="1114" y="866"/>
                    </a:cubicBezTo>
                    <a:cubicBezTo>
                      <a:pt x="1117" y="875"/>
                      <a:pt x="1121" y="881"/>
                      <a:pt x="1126" y="888"/>
                    </a:cubicBezTo>
                    <a:cubicBezTo>
                      <a:pt x="1129" y="895"/>
                      <a:pt x="1134" y="901"/>
                      <a:pt x="1141" y="908"/>
                    </a:cubicBezTo>
                    <a:lnTo>
                      <a:pt x="1137" y="908"/>
                    </a:lnTo>
                    <a:cubicBezTo>
                      <a:pt x="1134" y="910"/>
                      <a:pt x="1129" y="910"/>
                      <a:pt x="1126" y="912"/>
                    </a:cubicBezTo>
                    <a:lnTo>
                      <a:pt x="1107" y="920"/>
                    </a:lnTo>
                    <a:cubicBezTo>
                      <a:pt x="940" y="984"/>
                      <a:pt x="768" y="1032"/>
                      <a:pt x="594" y="1068"/>
                    </a:cubicBezTo>
                    <a:cubicBezTo>
                      <a:pt x="399" y="1106"/>
                      <a:pt x="202" y="1133"/>
                      <a:pt x="4" y="1150"/>
                    </a:cubicBezTo>
                    <a:cubicBezTo>
                      <a:pt x="2" y="1150"/>
                      <a:pt x="0" y="1151"/>
                      <a:pt x="0" y="1153"/>
                    </a:cubicBezTo>
                    <a:cubicBezTo>
                      <a:pt x="0" y="1156"/>
                      <a:pt x="2" y="1158"/>
                      <a:pt x="5" y="1158"/>
                    </a:cubicBezTo>
                    <a:cubicBezTo>
                      <a:pt x="203" y="1150"/>
                      <a:pt x="403" y="1126"/>
                      <a:pt x="599" y="1091"/>
                    </a:cubicBezTo>
                    <a:cubicBezTo>
                      <a:pt x="770" y="1059"/>
                      <a:pt x="940" y="1011"/>
                      <a:pt x="1104" y="947"/>
                    </a:cubicBezTo>
                    <a:lnTo>
                      <a:pt x="1104" y="947"/>
                    </a:lnTo>
                    <a:cubicBezTo>
                      <a:pt x="1013" y="1029"/>
                      <a:pt x="888" y="1104"/>
                      <a:pt x="755" y="1170"/>
                    </a:cubicBezTo>
                    <a:cubicBezTo>
                      <a:pt x="614" y="1240"/>
                      <a:pt x="467" y="1299"/>
                      <a:pt x="314" y="1344"/>
                    </a:cubicBezTo>
                    <a:cubicBezTo>
                      <a:pt x="309" y="1344"/>
                      <a:pt x="307" y="1349"/>
                      <a:pt x="307" y="1354"/>
                    </a:cubicBezTo>
                    <a:cubicBezTo>
                      <a:pt x="309" y="1357"/>
                      <a:pt x="312" y="1360"/>
                      <a:pt x="315" y="1360"/>
                    </a:cubicBezTo>
                    <a:cubicBezTo>
                      <a:pt x="316" y="1360"/>
                      <a:pt x="317" y="1360"/>
                      <a:pt x="317" y="1359"/>
                    </a:cubicBezTo>
                    <a:cubicBezTo>
                      <a:pt x="411" y="1338"/>
                      <a:pt x="503" y="1307"/>
                      <a:pt x="592" y="1274"/>
                    </a:cubicBezTo>
                    <a:cubicBezTo>
                      <a:pt x="681" y="1239"/>
                      <a:pt x="768" y="1198"/>
                      <a:pt x="854" y="1151"/>
                    </a:cubicBezTo>
                    <a:cubicBezTo>
                      <a:pt x="956" y="1099"/>
                      <a:pt x="1052" y="1032"/>
                      <a:pt x="1137" y="953"/>
                    </a:cubicBezTo>
                    <a:cubicBezTo>
                      <a:pt x="1142" y="948"/>
                      <a:pt x="1148" y="945"/>
                      <a:pt x="1151" y="940"/>
                    </a:cubicBezTo>
                    <a:cubicBezTo>
                      <a:pt x="1154" y="935"/>
                      <a:pt x="1156" y="928"/>
                      <a:pt x="1156" y="923"/>
                    </a:cubicBezTo>
                    <a:cubicBezTo>
                      <a:pt x="1156" y="923"/>
                      <a:pt x="1158" y="923"/>
                      <a:pt x="1158" y="922"/>
                    </a:cubicBezTo>
                    <a:lnTo>
                      <a:pt x="1161" y="920"/>
                    </a:lnTo>
                    <a:cubicBezTo>
                      <a:pt x="1163" y="917"/>
                      <a:pt x="1166" y="915"/>
                      <a:pt x="1168" y="912"/>
                    </a:cubicBezTo>
                    <a:cubicBezTo>
                      <a:pt x="1169" y="912"/>
                      <a:pt x="1169" y="910"/>
                      <a:pt x="1169" y="908"/>
                    </a:cubicBezTo>
                    <a:cubicBezTo>
                      <a:pt x="1169" y="908"/>
                      <a:pt x="1168" y="907"/>
                      <a:pt x="1166" y="907"/>
                    </a:cubicBezTo>
                    <a:lnTo>
                      <a:pt x="1154" y="907"/>
                    </a:lnTo>
                    <a:lnTo>
                      <a:pt x="1153" y="898"/>
                    </a:lnTo>
                    <a:lnTo>
                      <a:pt x="1153" y="898"/>
                    </a:lnTo>
                    <a:cubicBezTo>
                      <a:pt x="1154" y="900"/>
                      <a:pt x="1158" y="900"/>
                      <a:pt x="1161" y="900"/>
                    </a:cubicBezTo>
                    <a:cubicBezTo>
                      <a:pt x="1168" y="903"/>
                      <a:pt x="1174" y="903"/>
                      <a:pt x="1181" y="905"/>
                    </a:cubicBezTo>
                    <a:cubicBezTo>
                      <a:pt x="1218" y="915"/>
                      <a:pt x="1258" y="922"/>
                      <a:pt x="1300" y="932"/>
                    </a:cubicBezTo>
                    <a:cubicBezTo>
                      <a:pt x="1511" y="985"/>
                      <a:pt x="1719" y="1051"/>
                      <a:pt x="1924" y="1128"/>
                    </a:cubicBezTo>
                    <a:cubicBezTo>
                      <a:pt x="1916" y="1130"/>
                      <a:pt x="1907" y="1133"/>
                      <a:pt x="1901" y="1135"/>
                    </a:cubicBezTo>
                    <a:cubicBezTo>
                      <a:pt x="1600" y="1229"/>
                      <a:pt x="1401" y="1386"/>
                      <a:pt x="1268" y="1557"/>
                    </a:cubicBezTo>
                    <a:cubicBezTo>
                      <a:pt x="981" y="1926"/>
                      <a:pt x="1002" y="2359"/>
                      <a:pt x="1002" y="2359"/>
                    </a:cubicBezTo>
                    <a:cubicBezTo>
                      <a:pt x="1003" y="2372"/>
                      <a:pt x="1014" y="2383"/>
                      <a:pt x="1027" y="2383"/>
                    </a:cubicBezTo>
                    <a:cubicBezTo>
                      <a:pt x="1028" y="2383"/>
                      <a:pt x="1030" y="2383"/>
                      <a:pt x="1032" y="2383"/>
                    </a:cubicBezTo>
                    <a:cubicBezTo>
                      <a:pt x="1431" y="2327"/>
                      <a:pt x="1674" y="2171"/>
                      <a:pt x="1820" y="1988"/>
                    </a:cubicBezTo>
                    <a:cubicBezTo>
                      <a:pt x="2003" y="1759"/>
                      <a:pt x="2033" y="1487"/>
                      <a:pt x="2030" y="1311"/>
                    </a:cubicBezTo>
                    <a:cubicBezTo>
                      <a:pt x="2030" y="1277"/>
                      <a:pt x="2026" y="1247"/>
                      <a:pt x="2025" y="1222"/>
                    </a:cubicBezTo>
                    <a:cubicBezTo>
                      <a:pt x="2021" y="1195"/>
                      <a:pt x="2018" y="1180"/>
                      <a:pt x="2016" y="1163"/>
                    </a:cubicBezTo>
                    <a:lnTo>
                      <a:pt x="2016" y="1163"/>
                    </a:lnTo>
                    <a:cubicBezTo>
                      <a:pt x="2221" y="1242"/>
                      <a:pt x="2437" y="1334"/>
                      <a:pt x="2654" y="1437"/>
                    </a:cubicBezTo>
                    <a:cubicBezTo>
                      <a:pt x="2994" y="1596"/>
                      <a:pt x="3326" y="1774"/>
                      <a:pt x="3647" y="1970"/>
                    </a:cubicBezTo>
                    <a:cubicBezTo>
                      <a:pt x="3793" y="2060"/>
                      <a:pt x="3930" y="2148"/>
                      <a:pt x="4051" y="2237"/>
                    </a:cubicBezTo>
                    <a:cubicBezTo>
                      <a:pt x="4052" y="2238"/>
                      <a:pt x="4055" y="2239"/>
                      <a:pt x="4057" y="2239"/>
                    </a:cubicBezTo>
                    <a:cubicBezTo>
                      <a:pt x="4060" y="2239"/>
                      <a:pt x="4062" y="2238"/>
                      <a:pt x="4064" y="2235"/>
                    </a:cubicBezTo>
                    <a:cubicBezTo>
                      <a:pt x="4068" y="2232"/>
                      <a:pt x="4066" y="2225"/>
                      <a:pt x="4063" y="2222"/>
                    </a:cubicBezTo>
                    <a:cubicBezTo>
                      <a:pt x="3937" y="2119"/>
                      <a:pt x="3806" y="2022"/>
                      <a:pt x="3670" y="1933"/>
                    </a:cubicBezTo>
                    <a:cubicBezTo>
                      <a:pt x="3372" y="1737"/>
                      <a:pt x="3024" y="1551"/>
                      <a:pt x="2677" y="1385"/>
                    </a:cubicBezTo>
                    <a:cubicBezTo>
                      <a:pt x="2179" y="1148"/>
                      <a:pt x="1681" y="957"/>
                      <a:pt x="1314" y="871"/>
                    </a:cubicBezTo>
                    <a:cubicBezTo>
                      <a:pt x="1270" y="861"/>
                      <a:pt x="1228" y="853"/>
                      <a:pt x="1188" y="846"/>
                    </a:cubicBezTo>
                    <a:cubicBezTo>
                      <a:pt x="1183" y="846"/>
                      <a:pt x="1176" y="844"/>
                      <a:pt x="1171" y="844"/>
                    </a:cubicBezTo>
                    <a:lnTo>
                      <a:pt x="1171" y="824"/>
                    </a:lnTo>
                    <a:cubicBezTo>
                      <a:pt x="1169" y="816"/>
                      <a:pt x="1168" y="806"/>
                      <a:pt x="1166" y="797"/>
                    </a:cubicBezTo>
                    <a:cubicBezTo>
                      <a:pt x="1142" y="673"/>
                      <a:pt x="1111" y="551"/>
                      <a:pt x="1070" y="434"/>
                    </a:cubicBezTo>
                    <a:cubicBezTo>
                      <a:pt x="1018" y="284"/>
                      <a:pt x="956" y="140"/>
                      <a:pt x="883" y="1"/>
                    </a:cubicBezTo>
                    <a:cubicBezTo>
                      <a:pt x="883" y="1"/>
                      <a:pt x="882" y="0"/>
                      <a:pt x="88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 name="Google Shape;3948;p52">
                <a:extLst>
                  <a:ext uri="{FF2B5EF4-FFF2-40B4-BE49-F238E27FC236}">
                    <a16:creationId xmlns:a16="http://schemas.microsoft.com/office/drawing/2014/main" xmlns="" id="{ACFC839A-41E4-6E36-38EA-CA2010200A54}"/>
                  </a:ext>
                </a:extLst>
              </p:cNvPr>
              <p:cNvGrpSpPr/>
              <p:nvPr/>
            </p:nvGrpSpPr>
            <p:grpSpPr>
              <a:xfrm>
                <a:off x="1677024" y="189530"/>
                <a:ext cx="301197" cy="394065"/>
                <a:chOff x="1677024" y="189530"/>
                <a:chExt cx="301197" cy="394065"/>
              </a:xfrm>
            </p:grpSpPr>
            <p:sp>
              <p:nvSpPr>
                <p:cNvPr id="94" name="Google Shape;3949;p52">
                  <a:extLst>
                    <a:ext uri="{FF2B5EF4-FFF2-40B4-BE49-F238E27FC236}">
                      <a16:creationId xmlns:a16="http://schemas.microsoft.com/office/drawing/2014/main" xmlns="" id="{E6F3E2A5-6744-B034-E5EF-4E1690F9F810}"/>
                    </a:ext>
                  </a:extLst>
                </p:cNvPr>
                <p:cNvSpPr/>
                <p:nvPr/>
              </p:nvSpPr>
              <p:spPr>
                <a:xfrm>
                  <a:off x="1868750" y="303423"/>
                  <a:ext cx="92265" cy="117110"/>
                </a:xfrm>
                <a:custGeom>
                  <a:avLst/>
                  <a:gdLst/>
                  <a:ahLst/>
                  <a:cxnLst/>
                  <a:rect l="l" t="t" r="r" b="b"/>
                  <a:pathLst>
                    <a:path w="2295" h="2913" extrusionOk="0">
                      <a:moveTo>
                        <a:pt x="1141" y="0"/>
                      </a:moveTo>
                      <a:cubicBezTo>
                        <a:pt x="948" y="0"/>
                        <a:pt x="718" y="73"/>
                        <a:pt x="470" y="296"/>
                      </a:cubicBezTo>
                      <a:cubicBezTo>
                        <a:pt x="426" y="334"/>
                        <a:pt x="391" y="379"/>
                        <a:pt x="363" y="431"/>
                      </a:cubicBezTo>
                      <a:cubicBezTo>
                        <a:pt x="0" y="1069"/>
                        <a:pt x="884" y="2469"/>
                        <a:pt x="1144" y="2860"/>
                      </a:cubicBezTo>
                      <a:lnTo>
                        <a:pt x="1148" y="2864"/>
                      </a:lnTo>
                      <a:cubicBezTo>
                        <a:pt x="1156" y="2872"/>
                        <a:pt x="1163" y="2884"/>
                        <a:pt x="1169" y="2894"/>
                      </a:cubicBezTo>
                      <a:lnTo>
                        <a:pt x="1169" y="2895"/>
                      </a:lnTo>
                      <a:lnTo>
                        <a:pt x="1180" y="2910"/>
                      </a:lnTo>
                      <a:cubicBezTo>
                        <a:pt x="1181" y="2910"/>
                        <a:pt x="1183" y="2910"/>
                        <a:pt x="1185" y="2912"/>
                      </a:cubicBezTo>
                      <a:cubicBezTo>
                        <a:pt x="1181" y="2900"/>
                        <a:pt x="1180" y="2889"/>
                        <a:pt x="1180" y="2879"/>
                      </a:cubicBezTo>
                      <a:cubicBezTo>
                        <a:pt x="1180" y="2867"/>
                        <a:pt x="1180" y="2855"/>
                        <a:pt x="1181" y="2843"/>
                      </a:cubicBezTo>
                      <a:cubicBezTo>
                        <a:pt x="1203" y="2582"/>
                        <a:pt x="1226" y="2323"/>
                        <a:pt x="1228" y="2065"/>
                      </a:cubicBezTo>
                      <a:cubicBezTo>
                        <a:pt x="1232" y="1874"/>
                        <a:pt x="1216" y="1681"/>
                        <a:pt x="1185" y="1492"/>
                      </a:cubicBezTo>
                      <a:cubicBezTo>
                        <a:pt x="1183" y="1488"/>
                        <a:pt x="1186" y="1485"/>
                        <a:pt x="1190" y="1485"/>
                      </a:cubicBezTo>
                      <a:cubicBezTo>
                        <a:pt x="1190" y="1484"/>
                        <a:pt x="1191" y="1484"/>
                        <a:pt x="1192" y="1484"/>
                      </a:cubicBezTo>
                      <a:cubicBezTo>
                        <a:pt x="1194" y="1484"/>
                        <a:pt x="1196" y="1486"/>
                        <a:pt x="1196" y="1488"/>
                      </a:cubicBezTo>
                      <a:cubicBezTo>
                        <a:pt x="1240" y="1678"/>
                        <a:pt x="1263" y="1871"/>
                        <a:pt x="1267" y="2065"/>
                      </a:cubicBezTo>
                      <a:cubicBezTo>
                        <a:pt x="1272" y="2325"/>
                        <a:pt x="1248" y="2585"/>
                        <a:pt x="1220" y="2847"/>
                      </a:cubicBezTo>
                      <a:cubicBezTo>
                        <a:pt x="1218" y="2858"/>
                        <a:pt x="1218" y="2870"/>
                        <a:pt x="1215" y="2880"/>
                      </a:cubicBezTo>
                      <a:cubicBezTo>
                        <a:pt x="1215" y="2882"/>
                        <a:pt x="1215" y="2884"/>
                        <a:pt x="1213" y="2885"/>
                      </a:cubicBezTo>
                      <a:cubicBezTo>
                        <a:pt x="1216" y="2882"/>
                        <a:pt x="1218" y="2879"/>
                        <a:pt x="1220" y="2874"/>
                      </a:cubicBezTo>
                      <a:cubicBezTo>
                        <a:pt x="1218" y="2874"/>
                        <a:pt x="1218" y="2870"/>
                        <a:pt x="1220" y="2869"/>
                      </a:cubicBezTo>
                      <a:lnTo>
                        <a:pt x="1225" y="2869"/>
                      </a:lnTo>
                      <a:cubicBezTo>
                        <a:pt x="1235" y="2864"/>
                        <a:pt x="1238" y="2858"/>
                        <a:pt x="1240" y="2855"/>
                      </a:cubicBezTo>
                      <a:cubicBezTo>
                        <a:pt x="1240" y="2851"/>
                        <a:pt x="1235" y="2850"/>
                        <a:pt x="1235" y="2850"/>
                      </a:cubicBezTo>
                      <a:lnTo>
                        <a:pt x="1235" y="2850"/>
                      </a:lnTo>
                      <a:cubicBezTo>
                        <a:pt x="1235" y="2850"/>
                        <a:pt x="1236" y="2850"/>
                        <a:pt x="1240" y="2850"/>
                      </a:cubicBezTo>
                      <a:cubicBezTo>
                        <a:pt x="1242" y="2842"/>
                        <a:pt x="1243" y="2832"/>
                        <a:pt x="1247" y="2823"/>
                      </a:cubicBezTo>
                      <a:cubicBezTo>
                        <a:pt x="1250" y="2810"/>
                        <a:pt x="1255" y="2798"/>
                        <a:pt x="1258" y="2786"/>
                      </a:cubicBezTo>
                      <a:cubicBezTo>
                        <a:pt x="1315" y="2622"/>
                        <a:pt x="1364" y="2454"/>
                        <a:pt x="1404" y="2285"/>
                      </a:cubicBezTo>
                      <a:cubicBezTo>
                        <a:pt x="1455" y="2072"/>
                        <a:pt x="1491" y="1857"/>
                        <a:pt x="1513" y="1641"/>
                      </a:cubicBezTo>
                      <a:cubicBezTo>
                        <a:pt x="1513" y="1638"/>
                        <a:pt x="1515" y="1637"/>
                        <a:pt x="1517" y="1637"/>
                      </a:cubicBezTo>
                      <a:cubicBezTo>
                        <a:pt x="1517" y="1637"/>
                        <a:pt x="1518" y="1637"/>
                        <a:pt x="1518" y="1637"/>
                      </a:cubicBezTo>
                      <a:cubicBezTo>
                        <a:pt x="1520" y="1637"/>
                        <a:pt x="1522" y="1639"/>
                        <a:pt x="1522" y="1641"/>
                      </a:cubicBezTo>
                      <a:cubicBezTo>
                        <a:pt x="1510" y="1861"/>
                        <a:pt x="1483" y="2077"/>
                        <a:pt x="1439" y="2292"/>
                      </a:cubicBezTo>
                      <a:cubicBezTo>
                        <a:pt x="1403" y="2464"/>
                        <a:pt x="1356" y="2634"/>
                        <a:pt x="1295" y="2798"/>
                      </a:cubicBezTo>
                      <a:cubicBezTo>
                        <a:pt x="1290" y="2812"/>
                        <a:pt x="1287" y="2823"/>
                        <a:pt x="1282" y="2837"/>
                      </a:cubicBezTo>
                      <a:cubicBezTo>
                        <a:pt x="1277" y="2843"/>
                        <a:pt x="1273" y="2852"/>
                        <a:pt x="1268" y="2858"/>
                      </a:cubicBezTo>
                      <a:cubicBezTo>
                        <a:pt x="1275" y="2864"/>
                        <a:pt x="1282" y="2869"/>
                        <a:pt x="1289" y="2874"/>
                      </a:cubicBezTo>
                      <a:cubicBezTo>
                        <a:pt x="1533" y="2553"/>
                        <a:pt x="2295" y="1413"/>
                        <a:pt x="1735" y="249"/>
                      </a:cubicBezTo>
                      <a:cubicBezTo>
                        <a:pt x="1735" y="249"/>
                        <a:pt x="1500" y="0"/>
                        <a:pt x="114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950;p52">
                  <a:extLst>
                    <a:ext uri="{FF2B5EF4-FFF2-40B4-BE49-F238E27FC236}">
                      <a16:creationId xmlns:a16="http://schemas.microsoft.com/office/drawing/2014/main" xmlns="" id="{036B61E7-B195-D9E9-9605-B710B342115A}"/>
                    </a:ext>
                  </a:extLst>
                </p:cNvPr>
                <p:cNvSpPr/>
                <p:nvPr/>
              </p:nvSpPr>
              <p:spPr>
                <a:xfrm>
                  <a:off x="1788103" y="365898"/>
                  <a:ext cx="129372" cy="71038"/>
                </a:xfrm>
                <a:custGeom>
                  <a:avLst/>
                  <a:gdLst/>
                  <a:ahLst/>
                  <a:cxnLst/>
                  <a:rect l="l" t="t" r="r" b="b"/>
                  <a:pathLst>
                    <a:path w="3218" h="1767" extrusionOk="0">
                      <a:moveTo>
                        <a:pt x="1116" y="0"/>
                      </a:moveTo>
                      <a:cubicBezTo>
                        <a:pt x="1102" y="0"/>
                        <a:pt x="1088" y="0"/>
                        <a:pt x="1074" y="1"/>
                      </a:cubicBezTo>
                      <a:cubicBezTo>
                        <a:pt x="966" y="5"/>
                        <a:pt x="863" y="40"/>
                        <a:pt x="774" y="102"/>
                      </a:cubicBezTo>
                      <a:cubicBezTo>
                        <a:pt x="0" y="654"/>
                        <a:pt x="455" y="1326"/>
                        <a:pt x="455" y="1326"/>
                      </a:cubicBezTo>
                      <a:cubicBezTo>
                        <a:pt x="879" y="1659"/>
                        <a:pt x="1348" y="1766"/>
                        <a:pt x="1778" y="1766"/>
                      </a:cubicBezTo>
                      <a:cubicBezTo>
                        <a:pt x="2564" y="1766"/>
                        <a:pt x="3217" y="1407"/>
                        <a:pt x="3217" y="1407"/>
                      </a:cubicBezTo>
                      <a:lnTo>
                        <a:pt x="3201" y="1387"/>
                      </a:lnTo>
                      <a:lnTo>
                        <a:pt x="3197" y="1387"/>
                      </a:lnTo>
                      <a:cubicBezTo>
                        <a:pt x="3192" y="1393"/>
                        <a:pt x="3187" y="1398"/>
                        <a:pt x="3180" y="1403"/>
                      </a:cubicBezTo>
                      <a:cubicBezTo>
                        <a:pt x="3172" y="1407"/>
                        <a:pt x="3164" y="1408"/>
                        <a:pt x="3155" y="1410"/>
                      </a:cubicBezTo>
                      <a:cubicBezTo>
                        <a:pt x="3043" y="1437"/>
                        <a:pt x="2911" y="1449"/>
                        <a:pt x="2772" y="1449"/>
                      </a:cubicBezTo>
                      <a:cubicBezTo>
                        <a:pt x="2739" y="1449"/>
                        <a:pt x="2706" y="1448"/>
                        <a:pt x="2672" y="1447"/>
                      </a:cubicBezTo>
                      <a:cubicBezTo>
                        <a:pt x="2536" y="1442"/>
                        <a:pt x="2404" y="1429"/>
                        <a:pt x="2271" y="1407"/>
                      </a:cubicBezTo>
                      <a:cubicBezTo>
                        <a:pt x="2139" y="1385"/>
                        <a:pt x="2008" y="1355"/>
                        <a:pt x="1879" y="1315"/>
                      </a:cubicBezTo>
                      <a:cubicBezTo>
                        <a:pt x="1872" y="1313"/>
                        <a:pt x="1869" y="1308"/>
                        <a:pt x="1871" y="1301"/>
                      </a:cubicBezTo>
                      <a:cubicBezTo>
                        <a:pt x="1872" y="1296"/>
                        <a:pt x="1877" y="1292"/>
                        <a:pt x="1882" y="1292"/>
                      </a:cubicBezTo>
                      <a:cubicBezTo>
                        <a:pt x="1883" y="1292"/>
                        <a:pt x="1884" y="1292"/>
                        <a:pt x="1886" y="1293"/>
                      </a:cubicBezTo>
                      <a:cubicBezTo>
                        <a:pt x="2100" y="1346"/>
                        <a:pt x="2320" y="1382"/>
                        <a:pt x="2540" y="1398"/>
                      </a:cubicBezTo>
                      <a:cubicBezTo>
                        <a:pt x="2619" y="1404"/>
                        <a:pt x="2698" y="1408"/>
                        <a:pt x="2774" y="1408"/>
                      </a:cubicBezTo>
                      <a:cubicBezTo>
                        <a:pt x="2897" y="1408"/>
                        <a:pt x="3014" y="1399"/>
                        <a:pt x="3117" y="1378"/>
                      </a:cubicBezTo>
                      <a:cubicBezTo>
                        <a:pt x="2875" y="1338"/>
                        <a:pt x="2639" y="1276"/>
                        <a:pt x="2407" y="1192"/>
                      </a:cubicBezTo>
                      <a:cubicBezTo>
                        <a:pt x="2147" y="1095"/>
                        <a:pt x="1892" y="981"/>
                        <a:pt x="1646" y="850"/>
                      </a:cubicBezTo>
                      <a:cubicBezTo>
                        <a:pt x="1642" y="848"/>
                        <a:pt x="1642" y="845"/>
                        <a:pt x="1644" y="842"/>
                      </a:cubicBezTo>
                      <a:cubicBezTo>
                        <a:pt x="1645" y="839"/>
                        <a:pt x="1647" y="838"/>
                        <a:pt x="1650" y="838"/>
                      </a:cubicBezTo>
                      <a:cubicBezTo>
                        <a:pt x="1651" y="838"/>
                        <a:pt x="1652" y="838"/>
                        <a:pt x="1652" y="838"/>
                      </a:cubicBezTo>
                      <a:cubicBezTo>
                        <a:pt x="1901" y="961"/>
                        <a:pt x="2157" y="1068"/>
                        <a:pt x="2419" y="1159"/>
                      </a:cubicBezTo>
                      <a:cubicBezTo>
                        <a:pt x="2654" y="1242"/>
                        <a:pt x="2895" y="1306"/>
                        <a:pt x="3142" y="1350"/>
                      </a:cubicBezTo>
                      <a:cubicBezTo>
                        <a:pt x="3150" y="1351"/>
                        <a:pt x="3160" y="1351"/>
                        <a:pt x="3169" y="1353"/>
                      </a:cubicBezTo>
                      <a:lnTo>
                        <a:pt x="3150" y="1333"/>
                      </a:lnTo>
                      <a:lnTo>
                        <a:pt x="3144" y="1330"/>
                      </a:lnTo>
                      <a:cubicBezTo>
                        <a:pt x="3115" y="1304"/>
                        <a:pt x="3087" y="1278"/>
                        <a:pt x="3061" y="1249"/>
                      </a:cubicBezTo>
                      <a:cubicBezTo>
                        <a:pt x="3026" y="1212"/>
                        <a:pt x="2993" y="1175"/>
                        <a:pt x="2957" y="1137"/>
                      </a:cubicBezTo>
                      <a:cubicBezTo>
                        <a:pt x="2543" y="729"/>
                        <a:pt x="1719" y="0"/>
                        <a:pt x="1116"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3951;p52">
                  <a:extLst>
                    <a:ext uri="{FF2B5EF4-FFF2-40B4-BE49-F238E27FC236}">
                      <a16:creationId xmlns:a16="http://schemas.microsoft.com/office/drawing/2014/main" xmlns="" id="{9F5946A7-399C-E772-F948-0FCC24EC747A}"/>
                    </a:ext>
                  </a:extLst>
                </p:cNvPr>
                <p:cNvSpPr/>
                <p:nvPr/>
              </p:nvSpPr>
              <p:spPr>
                <a:xfrm>
                  <a:off x="1797471" y="469018"/>
                  <a:ext cx="62354" cy="74777"/>
                </a:xfrm>
                <a:custGeom>
                  <a:avLst/>
                  <a:gdLst/>
                  <a:ahLst/>
                  <a:cxnLst/>
                  <a:rect l="l" t="t" r="r" b="b"/>
                  <a:pathLst>
                    <a:path w="1551" h="1860" extrusionOk="0">
                      <a:moveTo>
                        <a:pt x="631" y="0"/>
                      </a:moveTo>
                      <a:cubicBezTo>
                        <a:pt x="451" y="0"/>
                        <a:pt x="155" y="72"/>
                        <a:pt x="19" y="507"/>
                      </a:cubicBezTo>
                      <a:cubicBezTo>
                        <a:pt x="7" y="546"/>
                        <a:pt x="1" y="588"/>
                        <a:pt x="2" y="630"/>
                      </a:cubicBezTo>
                      <a:cubicBezTo>
                        <a:pt x="16" y="1156"/>
                        <a:pt x="1071" y="1697"/>
                        <a:pt x="1373" y="1841"/>
                      </a:cubicBezTo>
                      <a:lnTo>
                        <a:pt x="1376" y="1842"/>
                      </a:lnTo>
                      <a:cubicBezTo>
                        <a:pt x="1384" y="1846"/>
                        <a:pt x="1393" y="1849"/>
                        <a:pt x="1399" y="1852"/>
                      </a:cubicBezTo>
                      <a:lnTo>
                        <a:pt x="1413" y="1859"/>
                      </a:lnTo>
                      <a:lnTo>
                        <a:pt x="1414" y="1858"/>
                      </a:lnTo>
                      <a:cubicBezTo>
                        <a:pt x="1409" y="1852"/>
                        <a:pt x="1404" y="1846"/>
                        <a:pt x="1399" y="1839"/>
                      </a:cubicBezTo>
                      <a:cubicBezTo>
                        <a:pt x="1396" y="1832"/>
                        <a:pt x="1391" y="1824"/>
                        <a:pt x="1388" y="1817"/>
                      </a:cubicBezTo>
                      <a:cubicBezTo>
                        <a:pt x="1305" y="1650"/>
                        <a:pt x="1227" y="1482"/>
                        <a:pt x="1133" y="1321"/>
                      </a:cubicBezTo>
                      <a:cubicBezTo>
                        <a:pt x="1066" y="1202"/>
                        <a:pt x="987" y="1088"/>
                        <a:pt x="898" y="984"/>
                      </a:cubicBezTo>
                      <a:cubicBezTo>
                        <a:pt x="895" y="982"/>
                        <a:pt x="895" y="979"/>
                        <a:pt x="898" y="977"/>
                      </a:cubicBezTo>
                      <a:cubicBezTo>
                        <a:pt x="899" y="976"/>
                        <a:pt x="900" y="976"/>
                        <a:pt x="900" y="976"/>
                      </a:cubicBezTo>
                      <a:cubicBezTo>
                        <a:pt x="901" y="976"/>
                        <a:pt x="902" y="976"/>
                        <a:pt x="903" y="977"/>
                      </a:cubicBezTo>
                      <a:cubicBezTo>
                        <a:pt x="999" y="1078"/>
                        <a:pt x="1084" y="1188"/>
                        <a:pt x="1156" y="1306"/>
                      </a:cubicBezTo>
                      <a:cubicBezTo>
                        <a:pt x="1252" y="1467"/>
                        <a:pt x="1337" y="1633"/>
                        <a:pt x="1413" y="1806"/>
                      </a:cubicBezTo>
                      <a:cubicBezTo>
                        <a:pt x="1416" y="1812"/>
                        <a:pt x="1419" y="1819"/>
                        <a:pt x="1423" y="1827"/>
                      </a:cubicBezTo>
                      <a:cubicBezTo>
                        <a:pt x="1423" y="1825"/>
                        <a:pt x="1423" y="1823"/>
                        <a:pt x="1423" y="1822"/>
                      </a:cubicBezTo>
                      <a:cubicBezTo>
                        <a:pt x="1421" y="1821"/>
                        <a:pt x="1419" y="1821"/>
                        <a:pt x="1421" y="1819"/>
                      </a:cubicBezTo>
                      <a:cubicBezTo>
                        <a:pt x="1421" y="1817"/>
                        <a:pt x="1423" y="1816"/>
                        <a:pt x="1423" y="1816"/>
                      </a:cubicBezTo>
                      <a:cubicBezTo>
                        <a:pt x="1426" y="1812"/>
                        <a:pt x="1428" y="1807"/>
                        <a:pt x="1428" y="1802"/>
                      </a:cubicBezTo>
                      <a:cubicBezTo>
                        <a:pt x="1426" y="1800"/>
                        <a:pt x="1424" y="1800"/>
                        <a:pt x="1423" y="1800"/>
                      </a:cubicBezTo>
                      <a:cubicBezTo>
                        <a:pt x="1422" y="1800"/>
                        <a:pt x="1422" y="1800"/>
                        <a:pt x="1426" y="1799"/>
                      </a:cubicBezTo>
                      <a:cubicBezTo>
                        <a:pt x="1423" y="1792"/>
                        <a:pt x="1421" y="1787"/>
                        <a:pt x="1419" y="1780"/>
                      </a:cubicBezTo>
                      <a:cubicBezTo>
                        <a:pt x="1418" y="1774"/>
                        <a:pt x="1416" y="1762"/>
                        <a:pt x="1414" y="1754"/>
                      </a:cubicBezTo>
                      <a:cubicBezTo>
                        <a:pt x="1389" y="1631"/>
                        <a:pt x="1357" y="1510"/>
                        <a:pt x="1321" y="1391"/>
                      </a:cubicBezTo>
                      <a:cubicBezTo>
                        <a:pt x="1274" y="1242"/>
                        <a:pt x="1218" y="1096"/>
                        <a:pt x="1153" y="955"/>
                      </a:cubicBezTo>
                      <a:cubicBezTo>
                        <a:pt x="1153" y="953"/>
                        <a:pt x="1153" y="952"/>
                        <a:pt x="1154" y="950"/>
                      </a:cubicBezTo>
                      <a:cubicBezTo>
                        <a:pt x="1156" y="950"/>
                        <a:pt x="1158" y="950"/>
                        <a:pt x="1158" y="952"/>
                      </a:cubicBezTo>
                      <a:cubicBezTo>
                        <a:pt x="1232" y="1091"/>
                        <a:pt x="1294" y="1235"/>
                        <a:pt x="1346" y="1383"/>
                      </a:cubicBezTo>
                      <a:cubicBezTo>
                        <a:pt x="1386" y="1502"/>
                        <a:pt x="1418" y="1624"/>
                        <a:pt x="1441" y="1747"/>
                      </a:cubicBezTo>
                      <a:cubicBezTo>
                        <a:pt x="1443" y="1757"/>
                        <a:pt x="1445" y="1765"/>
                        <a:pt x="1446" y="1775"/>
                      </a:cubicBezTo>
                      <a:lnTo>
                        <a:pt x="1446" y="1794"/>
                      </a:lnTo>
                      <a:cubicBezTo>
                        <a:pt x="1451" y="1794"/>
                        <a:pt x="1458" y="1797"/>
                        <a:pt x="1463" y="1797"/>
                      </a:cubicBezTo>
                      <a:cubicBezTo>
                        <a:pt x="1497" y="1510"/>
                        <a:pt x="1550" y="531"/>
                        <a:pt x="780" y="18"/>
                      </a:cubicBezTo>
                      <a:cubicBezTo>
                        <a:pt x="780" y="18"/>
                        <a:pt x="720" y="0"/>
                        <a:pt x="63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52;p52">
                  <a:extLst>
                    <a:ext uri="{FF2B5EF4-FFF2-40B4-BE49-F238E27FC236}">
                      <a16:creationId xmlns:a16="http://schemas.microsoft.com/office/drawing/2014/main" xmlns="" id="{DDCADC82-6178-2981-15DC-E8CD2016A2BB}"/>
                    </a:ext>
                  </a:extLst>
                </p:cNvPr>
                <p:cNvSpPr/>
                <p:nvPr/>
              </p:nvSpPr>
              <p:spPr>
                <a:xfrm>
                  <a:off x="1765108" y="535914"/>
                  <a:ext cx="90737" cy="47680"/>
                </a:xfrm>
                <a:custGeom>
                  <a:avLst/>
                  <a:gdLst/>
                  <a:ahLst/>
                  <a:cxnLst/>
                  <a:rect l="l" t="t" r="r" b="b"/>
                  <a:pathLst>
                    <a:path w="2257" h="1186" extrusionOk="0">
                      <a:moveTo>
                        <a:pt x="1004" y="1"/>
                      </a:moveTo>
                      <a:cubicBezTo>
                        <a:pt x="777" y="1"/>
                        <a:pt x="567" y="35"/>
                        <a:pt x="425" y="130"/>
                      </a:cubicBezTo>
                      <a:cubicBezTo>
                        <a:pt x="359" y="172"/>
                        <a:pt x="309" y="232"/>
                        <a:pt x="277" y="303"/>
                      </a:cubicBezTo>
                      <a:cubicBezTo>
                        <a:pt x="0" y="925"/>
                        <a:pt x="527" y="1173"/>
                        <a:pt x="527" y="1173"/>
                      </a:cubicBezTo>
                      <a:cubicBezTo>
                        <a:pt x="592" y="1182"/>
                        <a:pt x="656" y="1186"/>
                        <a:pt x="717" y="1186"/>
                      </a:cubicBezTo>
                      <a:cubicBezTo>
                        <a:pt x="1683" y="1186"/>
                        <a:pt x="2256" y="214"/>
                        <a:pt x="2256" y="214"/>
                      </a:cubicBezTo>
                      <a:lnTo>
                        <a:pt x="2240" y="209"/>
                      </a:lnTo>
                      <a:cubicBezTo>
                        <a:pt x="2238" y="209"/>
                        <a:pt x="2238" y="210"/>
                        <a:pt x="2238" y="210"/>
                      </a:cubicBezTo>
                      <a:cubicBezTo>
                        <a:pt x="2236" y="215"/>
                        <a:pt x="2235" y="220"/>
                        <a:pt x="2233" y="225"/>
                      </a:cubicBezTo>
                      <a:cubicBezTo>
                        <a:pt x="2228" y="232"/>
                        <a:pt x="2223" y="235"/>
                        <a:pt x="2218" y="240"/>
                      </a:cubicBezTo>
                      <a:cubicBezTo>
                        <a:pt x="2132" y="319"/>
                        <a:pt x="2037" y="385"/>
                        <a:pt x="1934" y="438"/>
                      </a:cubicBezTo>
                      <a:cubicBezTo>
                        <a:pt x="1850" y="485"/>
                        <a:pt x="1763" y="526"/>
                        <a:pt x="1673" y="559"/>
                      </a:cubicBezTo>
                      <a:cubicBezTo>
                        <a:pt x="1584" y="594"/>
                        <a:pt x="1492" y="625"/>
                        <a:pt x="1399" y="646"/>
                      </a:cubicBezTo>
                      <a:cubicBezTo>
                        <a:pt x="1398" y="647"/>
                        <a:pt x="1397" y="647"/>
                        <a:pt x="1397" y="647"/>
                      </a:cubicBezTo>
                      <a:cubicBezTo>
                        <a:pt x="1393" y="647"/>
                        <a:pt x="1389" y="644"/>
                        <a:pt x="1388" y="641"/>
                      </a:cubicBezTo>
                      <a:cubicBezTo>
                        <a:pt x="1388" y="636"/>
                        <a:pt x="1389" y="631"/>
                        <a:pt x="1394" y="631"/>
                      </a:cubicBezTo>
                      <a:cubicBezTo>
                        <a:pt x="1547" y="586"/>
                        <a:pt x="1694" y="527"/>
                        <a:pt x="1835" y="457"/>
                      </a:cubicBezTo>
                      <a:cubicBezTo>
                        <a:pt x="1968" y="391"/>
                        <a:pt x="2094" y="314"/>
                        <a:pt x="2184" y="234"/>
                      </a:cubicBezTo>
                      <a:lnTo>
                        <a:pt x="2184" y="234"/>
                      </a:lnTo>
                      <a:cubicBezTo>
                        <a:pt x="2020" y="298"/>
                        <a:pt x="1852" y="344"/>
                        <a:pt x="1679" y="378"/>
                      </a:cubicBezTo>
                      <a:cubicBezTo>
                        <a:pt x="1483" y="413"/>
                        <a:pt x="1285" y="437"/>
                        <a:pt x="1086" y="445"/>
                      </a:cubicBezTo>
                      <a:cubicBezTo>
                        <a:pt x="1082" y="445"/>
                        <a:pt x="1081" y="443"/>
                        <a:pt x="1081" y="440"/>
                      </a:cubicBezTo>
                      <a:cubicBezTo>
                        <a:pt x="1081" y="438"/>
                        <a:pt x="1082" y="435"/>
                        <a:pt x="1084" y="435"/>
                      </a:cubicBezTo>
                      <a:cubicBezTo>
                        <a:pt x="1284" y="420"/>
                        <a:pt x="1480" y="393"/>
                        <a:pt x="1674" y="355"/>
                      </a:cubicBezTo>
                      <a:cubicBezTo>
                        <a:pt x="1849" y="319"/>
                        <a:pt x="2022" y="269"/>
                        <a:pt x="2188" y="207"/>
                      </a:cubicBezTo>
                      <a:lnTo>
                        <a:pt x="2206" y="199"/>
                      </a:lnTo>
                      <a:lnTo>
                        <a:pt x="2188" y="194"/>
                      </a:lnTo>
                      <a:lnTo>
                        <a:pt x="2183" y="194"/>
                      </a:lnTo>
                      <a:cubicBezTo>
                        <a:pt x="2156" y="188"/>
                        <a:pt x="2129" y="182"/>
                        <a:pt x="2102" y="173"/>
                      </a:cubicBezTo>
                      <a:cubicBezTo>
                        <a:pt x="2069" y="165"/>
                        <a:pt x="2033" y="155"/>
                        <a:pt x="1998" y="143"/>
                      </a:cubicBezTo>
                      <a:cubicBezTo>
                        <a:pt x="1747" y="81"/>
                        <a:pt x="1355" y="1"/>
                        <a:pt x="1004"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3953;p52">
                  <a:extLst>
                    <a:ext uri="{FF2B5EF4-FFF2-40B4-BE49-F238E27FC236}">
                      <a16:creationId xmlns:a16="http://schemas.microsoft.com/office/drawing/2014/main" xmlns="" id="{0081DE18-6043-105D-EC6E-451314E0F89D}"/>
                    </a:ext>
                  </a:extLst>
                </p:cNvPr>
                <p:cNvSpPr/>
                <p:nvPr/>
              </p:nvSpPr>
              <p:spPr>
                <a:xfrm>
                  <a:off x="1926119" y="246456"/>
                  <a:ext cx="52102" cy="46675"/>
                </a:xfrm>
                <a:custGeom>
                  <a:avLst/>
                  <a:gdLst/>
                  <a:ahLst/>
                  <a:cxnLst/>
                  <a:rect l="l" t="t" r="r" b="b"/>
                  <a:pathLst>
                    <a:path w="1296" h="1161" extrusionOk="0">
                      <a:moveTo>
                        <a:pt x="379" y="0"/>
                      </a:moveTo>
                      <a:cubicBezTo>
                        <a:pt x="340" y="0"/>
                        <a:pt x="299" y="17"/>
                        <a:pt x="257" y="59"/>
                      </a:cubicBezTo>
                      <a:cubicBezTo>
                        <a:pt x="1" y="312"/>
                        <a:pt x="579" y="1161"/>
                        <a:pt x="579" y="1161"/>
                      </a:cubicBezTo>
                      <a:cubicBezTo>
                        <a:pt x="766" y="975"/>
                        <a:pt x="1296" y="300"/>
                        <a:pt x="1069" y="71"/>
                      </a:cubicBezTo>
                      <a:cubicBezTo>
                        <a:pt x="1036" y="38"/>
                        <a:pt x="995" y="23"/>
                        <a:pt x="951" y="23"/>
                      </a:cubicBezTo>
                      <a:cubicBezTo>
                        <a:pt x="840" y="23"/>
                        <a:pt x="709" y="119"/>
                        <a:pt x="645" y="262"/>
                      </a:cubicBezTo>
                      <a:cubicBezTo>
                        <a:pt x="645" y="262"/>
                        <a:pt x="531" y="0"/>
                        <a:pt x="379"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3954;p52">
                  <a:extLst>
                    <a:ext uri="{FF2B5EF4-FFF2-40B4-BE49-F238E27FC236}">
                      <a16:creationId xmlns:a16="http://schemas.microsoft.com/office/drawing/2014/main" xmlns="" id="{2182ECBC-B405-AA07-059A-7B6B8F28D4F7}"/>
                    </a:ext>
                  </a:extLst>
                </p:cNvPr>
                <p:cNvSpPr/>
                <p:nvPr/>
              </p:nvSpPr>
              <p:spPr>
                <a:xfrm>
                  <a:off x="1865493" y="241552"/>
                  <a:ext cx="28021" cy="30675"/>
                </a:xfrm>
                <a:custGeom>
                  <a:avLst/>
                  <a:gdLst/>
                  <a:ahLst/>
                  <a:cxnLst/>
                  <a:rect l="l" t="t" r="r" b="b"/>
                  <a:pathLst>
                    <a:path w="697" h="763" extrusionOk="0">
                      <a:moveTo>
                        <a:pt x="472" y="1"/>
                      </a:moveTo>
                      <a:cubicBezTo>
                        <a:pt x="380" y="1"/>
                        <a:pt x="311" y="126"/>
                        <a:pt x="331" y="255"/>
                      </a:cubicBezTo>
                      <a:cubicBezTo>
                        <a:pt x="331" y="255"/>
                        <a:pt x="236" y="191"/>
                        <a:pt x="155" y="191"/>
                      </a:cubicBezTo>
                      <a:cubicBezTo>
                        <a:pt x="108" y="191"/>
                        <a:pt x="67" y="212"/>
                        <a:pt x="51" y="280"/>
                      </a:cubicBezTo>
                      <a:cubicBezTo>
                        <a:pt x="1" y="505"/>
                        <a:pt x="608" y="763"/>
                        <a:pt x="608" y="763"/>
                      </a:cubicBezTo>
                      <a:cubicBezTo>
                        <a:pt x="645" y="597"/>
                        <a:pt x="697" y="48"/>
                        <a:pt x="494" y="3"/>
                      </a:cubicBezTo>
                      <a:cubicBezTo>
                        <a:pt x="487" y="1"/>
                        <a:pt x="479" y="1"/>
                        <a:pt x="472"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955;p52">
                  <a:extLst>
                    <a:ext uri="{FF2B5EF4-FFF2-40B4-BE49-F238E27FC236}">
                      <a16:creationId xmlns:a16="http://schemas.microsoft.com/office/drawing/2014/main" xmlns="" id="{E2964F27-6807-AB6B-321D-BBB371FC9FF1}"/>
                    </a:ext>
                  </a:extLst>
                </p:cNvPr>
                <p:cNvSpPr/>
                <p:nvPr/>
              </p:nvSpPr>
              <p:spPr>
                <a:xfrm>
                  <a:off x="1903203" y="189530"/>
                  <a:ext cx="32202" cy="29388"/>
                </a:xfrm>
                <a:custGeom>
                  <a:avLst/>
                  <a:gdLst/>
                  <a:ahLst/>
                  <a:cxnLst/>
                  <a:rect l="l" t="t" r="r" b="b"/>
                  <a:pathLst>
                    <a:path w="801" h="731" extrusionOk="0">
                      <a:moveTo>
                        <a:pt x="561" y="1"/>
                      </a:moveTo>
                      <a:cubicBezTo>
                        <a:pt x="469" y="1"/>
                        <a:pt x="403" y="160"/>
                        <a:pt x="403" y="160"/>
                      </a:cubicBezTo>
                      <a:cubicBezTo>
                        <a:pt x="362" y="66"/>
                        <a:pt x="277" y="2"/>
                        <a:pt x="207" y="2"/>
                      </a:cubicBezTo>
                      <a:cubicBezTo>
                        <a:pt x="181" y="2"/>
                        <a:pt x="158" y="10"/>
                        <a:pt x="140" y="29"/>
                      </a:cubicBezTo>
                      <a:cubicBezTo>
                        <a:pt x="0" y="168"/>
                        <a:pt x="334" y="608"/>
                        <a:pt x="452" y="730"/>
                      </a:cubicBezTo>
                      <a:cubicBezTo>
                        <a:pt x="452" y="730"/>
                        <a:pt x="801" y="208"/>
                        <a:pt x="640" y="41"/>
                      </a:cubicBezTo>
                      <a:cubicBezTo>
                        <a:pt x="612" y="12"/>
                        <a:pt x="586" y="1"/>
                        <a:pt x="561" y="1"/>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3956;p52">
                  <a:extLst>
                    <a:ext uri="{FF2B5EF4-FFF2-40B4-BE49-F238E27FC236}">
                      <a16:creationId xmlns:a16="http://schemas.microsoft.com/office/drawing/2014/main" xmlns="" id="{7405788D-4A20-F524-B3C8-69D0B68ABB5D}"/>
                    </a:ext>
                  </a:extLst>
                </p:cNvPr>
                <p:cNvSpPr/>
                <p:nvPr/>
              </p:nvSpPr>
              <p:spPr>
                <a:xfrm>
                  <a:off x="1739458" y="415669"/>
                  <a:ext cx="48605" cy="38755"/>
                </a:xfrm>
                <a:custGeom>
                  <a:avLst/>
                  <a:gdLst/>
                  <a:ahLst/>
                  <a:cxnLst/>
                  <a:rect l="l" t="t" r="r" b="b"/>
                  <a:pathLst>
                    <a:path w="1209" h="964" extrusionOk="0">
                      <a:moveTo>
                        <a:pt x="509" y="1"/>
                      </a:moveTo>
                      <a:cubicBezTo>
                        <a:pt x="491" y="1"/>
                        <a:pt x="472" y="4"/>
                        <a:pt x="454" y="9"/>
                      </a:cubicBezTo>
                      <a:cubicBezTo>
                        <a:pt x="298" y="60"/>
                        <a:pt x="295" y="306"/>
                        <a:pt x="434" y="474"/>
                      </a:cubicBezTo>
                      <a:cubicBezTo>
                        <a:pt x="434" y="474"/>
                        <a:pt x="423" y="473"/>
                        <a:pt x="406" y="473"/>
                      </a:cubicBezTo>
                      <a:cubicBezTo>
                        <a:pt x="310" y="473"/>
                        <a:pt x="0" y="492"/>
                        <a:pt x="78" y="729"/>
                      </a:cubicBezTo>
                      <a:cubicBezTo>
                        <a:pt x="141" y="921"/>
                        <a:pt x="486" y="963"/>
                        <a:pt x="779" y="963"/>
                      </a:cubicBezTo>
                      <a:cubicBezTo>
                        <a:pt x="1010" y="963"/>
                        <a:pt x="1209" y="937"/>
                        <a:pt x="1209" y="937"/>
                      </a:cubicBezTo>
                      <a:cubicBezTo>
                        <a:pt x="1131" y="700"/>
                        <a:pt x="803" y="1"/>
                        <a:pt x="509" y="1"/>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3957;p52">
                  <a:extLst>
                    <a:ext uri="{FF2B5EF4-FFF2-40B4-BE49-F238E27FC236}">
                      <a16:creationId xmlns:a16="http://schemas.microsoft.com/office/drawing/2014/main" xmlns="" id="{3724CFF1-8119-0A91-D0A5-78FCA38B2612}"/>
                    </a:ext>
                  </a:extLst>
                </p:cNvPr>
                <p:cNvSpPr/>
                <p:nvPr/>
              </p:nvSpPr>
              <p:spPr>
                <a:xfrm>
                  <a:off x="1709186" y="485541"/>
                  <a:ext cx="33448" cy="24001"/>
                </a:xfrm>
                <a:custGeom>
                  <a:avLst/>
                  <a:gdLst/>
                  <a:ahLst/>
                  <a:cxnLst/>
                  <a:rect l="l" t="t" r="r" b="b"/>
                  <a:pathLst>
                    <a:path w="832" h="597" extrusionOk="0">
                      <a:moveTo>
                        <a:pt x="221" y="0"/>
                      </a:moveTo>
                      <a:cubicBezTo>
                        <a:pt x="171" y="0"/>
                        <a:pt x="129" y="14"/>
                        <a:pt x="102" y="48"/>
                      </a:cubicBezTo>
                      <a:cubicBezTo>
                        <a:pt x="36" y="128"/>
                        <a:pt x="118" y="262"/>
                        <a:pt x="253" y="304"/>
                      </a:cubicBezTo>
                      <a:cubicBezTo>
                        <a:pt x="253" y="304"/>
                        <a:pt x="1" y="447"/>
                        <a:pt x="149" y="566"/>
                      </a:cubicBezTo>
                      <a:cubicBezTo>
                        <a:pt x="175" y="588"/>
                        <a:pt x="208" y="597"/>
                        <a:pt x="246" y="597"/>
                      </a:cubicBezTo>
                      <a:cubicBezTo>
                        <a:pt x="465" y="597"/>
                        <a:pt x="831" y="286"/>
                        <a:pt x="831" y="286"/>
                      </a:cubicBezTo>
                      <a:cubicBezTo>
                        <a:pt x="728" y="201"/>
                        <a:pt x="413" y="0"/>
                        <a:pt x="221" y="0"/>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3958;p52">
                  <a:extLst>
                    <a:ext uri="{FF2B5EF4-FFF2-40B4-BE49-F238E27FC236}">
                      <a16:creationId xmlns:a16="http://schemas.microsoft.com/office/drawing/2014/main" xmlns="" id="{D8BF404C-D5BD-F0D5-B4C2-DF619C72CC1C}"/>
                    </a:ext>
                  </a:extLst>
                </p:cNvPr>
                <p:cNvSpPr/>
                <p:nvPr/>
              </p:nvSpPr>
              <p:spPr>
                <a:xfrm>
                  <a:off x="1677024" y="425559"/>
                  <a:ext cx="32082" cy="22393"/>
                </a:xfrm>
                <a:custGeom>
                  <a:avLst/>
                  <a:gdLst/>
                  <a:ahLst/>
                  <a:cxnLst/>
                  <a:rect l="l" t="t" r="r" b="b"/>
                  <a:pathLst>
                    <a:path w="798" h="557" extrusionOk="0">
                      <a:moveTo>
                        <a:pt x="305" y="1"/>
                      </a:moveTo>
                      <a:cubicBezTo>
                        <a:pt x="292" y="1"/>
                        <a:pt x="279" y="3"/>
                        <a:pt x="266" y="7"/>
                      </a:cubicBezTo>
                      <a:cubicBezTo>
                        <a:pt x="86" y="62"/>
                        <a:pt x="266" y="272"/>
                        <a:pt x="266" y="272"/>
                      </a:cubicBezTo>
                      <a:cubicBezTo>
                        <a:pt x="260" y="271"/>
                        <a:pt x="254" y="271"/>
                        <a:pt x="248" y="271"/>
                      </a:cubicBezTo>
                      <a:cubicBezTo>
                        <a:pt x="116" y="271"/>
                        <a:pt x="1" y="358"/>
                        <a:pt x="31" y="448"/>
                      </a:cubicBezTo>
                      <a:cubicBezTo>
                        <a:pt x="58" y="530"/>
                        <a:pt x="178" y="556"/>
                        <a:pt x="318" y="556"/>
                      </a:cubicBezTo>
                      <a:cubicBezTo>
                        <a:pt x="496" y="556"/>
                        <a:pt x="706" y="513"/>
                        <a:pt x="798" y="485"/>
                      </a:cubicBezTo>
                      <a:cubicBezTo>
                        <a:pt x="798" y="485"/>
                        <a:pt x="522" y="1"/>
                        <a:pt x="305"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3959;p52">
                  <a:extLst>
                    <a:ext uri="{FF2B5EF4-FFF2-40B4-BE49-F238E27FC236}">
                      <a16:creationId xmlns:a16="http://schemas.microsoft.com/office/drawing/2014/main" xmlns="" id="{B63C661A-83F9-C765-C6ED-26B1C554C628}"/>
                    </a:ext>
                  </a:extLst>
                </p:cNvPr>
                <p:cNvSpPr/>
                <p:nvPr/>
              </p:nvSpPr>
              <p:spPr>
                <a:xfrm>
                  <a:off x="1762213" y="365979"/>
                  <a:ext cx="11377" cy="8804"/>
                </a:xfrm>
                <a:custGeom>
                  <a:avLst/>
                  <a:gdLst/>
                  <a:ahLst/>
                  <a:cxnLst/>
                  <a:rect l="l" t="t" r="r" b="b"/>
                  <a:pathLst>
                    <a:path w="283" h="219" extrusionOk="0">
                      <a:moveTo>
                        <a:pt x="141" y="1"/>
                      </a:moveTo>
                      <a:cubicBezTo>
                        <a:pt x="0" y="1"/>
                        <a:pt x="0" y="219"/>
                        <a:pt x="141" y="219"/>
                      </a:cubicBezTo>
                      <a:cubicBezTo>
                        <a:pt x="282" y="219"/>
                        <a:pt x="282" y="1"/>
                        <a:pt x="141" y="1"/>
                      </a:cubicBezTo>
                      <a:close/>
                    </a:path>
                  </a:pathLst>
                </a:custGeom>
                <a:solidFill>
                  <a:srgbClr val="F5C1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3960;p52">
                  <a:extLst>
                    <a:ext uri="{FF2B5EF4-FFF2-40B4-BE49-F238E27FC236}">
                      <a16:creationId xmlns:a16="http://schemas.microsoft.com/office/drawing/2014/main" xmlns="" id="{F3C139D9-D9DB-0656-21DF-FEB217338ECA}"/>
                    </a:ext>
                  </a:extLst>
                </p:cNvPr>
                <p:cNvSpPr/>
                <p:nvPr/>
              </p:nvSpPr>
              <p:spPr>
                <a:xfrm>
                  <a:off x="1785812" y="269050"/>
                  <a:ext cx="11297" cy="8804"/>
                </a:xfrm>
                <a:custGeom>
                  <a:avLst/>
                  <a:gdLst/>
                  <a:ahLst/>
                  <a:cxnLst/>
                  <a:rect l="l" t="t" r="r" b="b"/>
                  <a:pathLst>
                    <a:path w="281" h="219" extrusionOk="0">
                      <a:moveTo>
                        <a:pt x="141" y="0"/>
                      </a:moveTo>
                      <a:cubicBezTo>
                        <a:pt x="0" y="0"/>
                        <a:pt x="0" y="218"/>
                        <a:pt x="141" y="218"/>
                      </a:cubicBezTo>
                      <a:cubicBezTo>
                        <a:pt x="280" y="218"/>
                        <a:pt x="280" y="0"/>
                        <a:pt x="141" y="0"/>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3961;p52">
                  <a:extLst>
                    <a:ext uri="{FF2B5EF4-FFF2-40B4-BE49-F238E27FC236}">
                      <a16:creationId xmlns:a16="http://schemas.microsoft.com/office/drawing/2014/main" xmlns="" id="{7A5036CD-4712-92EE-11F3-ED5DD09157BC}"/>
                    </a:ext>
                  </a:extLst>
                </p:cNvPr>
                <p:cNvSpPr/>
                <p:nvPr/>
              </p:nvSpPr>
              <p:spPr>
                <a:xfrm>
                  <a:off x="1732061" y="290679"/>
                  <a:ext cx="11377" cy="8804"/>
                </a:xfrm>
                <a:custGeom>
                  <a:avLst/>
                  <a:gdLst/>
                  <a:ahLst/>
                  <a:cxnLst/>
                  <a:rect l="l" t="t" r="r" b="b"/>
                  <a:pathLst>
                    <a:path w="283" h="219" extrusionOk="0">
                      <a:moveTo>
                        <a:pt x="141" y="0"/>
                      </a:moveTo>
                      <a:cubicBezTo>
                        <a:pt x="1" y="0"/>
                        <a:pt x="1" y="218"/>
                        <a:pt x="141" y="218"/>
                      </a:cubicBezTo>
                      <a:cubicBezTo>
                        <a:pt x="282" y="218"/>
                        <a:pt x="282" y="0"/>
                        <a:pt x="141" y="0"/>
                      </a:cubicBezTo>
                      <a:close/>
                    </a:path>
                  </a:pathLst>
                </a:custGeom>
                <a:solidFill>
                  <a:srgbClr val="EF86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7" name="Google Shape;3962;p52">
              <a:extLst>
                <a:ext uri="{FF2B5EF4-FFF2-40B4-BE49-F238E27FC236}">
                  <a16:creationId xmlns:a16="http://schemas.microsoft.com/office/drawing/2014/main" xmlns="" id="{7922E1E1-452A-B046-D60F-0CCDDB3ECAB1}"/>
                </a:ext>
              </a:extLst>
            </p:cNvPr>
            <p:cNvSpPr/>
            <p:nvPr/>
          </p:nvSpPr>
          <p:spPr>
            <a:xfrm>
              <a:off x="2273974" y="3307573"/>
              <a:ext cx="8976617" cy="1843200"/>
            </a:xfrm>
            <a:prstGeom prst="roundRect">
              <a:avLst>
                <a:gd name="adj" fmla="val 50000"/>
              </a:avLst>
            </a:prstGeom>
            <a:solidFill>
              <a:srgbClr val="F5C1D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963;p52">
              <a:extLst>
                <a:ext uri="{FF2B5EF4-FFF2-40B4-BE49-F238E27FC236}">
                  <a16:creationId xmlns:a16="http://schemas.microsoft.com/office/drawing/2014/main" xmlns="" id="{C8B1FA30-04AD-5C3F-7DD6-C9B89F93F099}"/>
                </a:ext>
              </a:extLst>
            </p:cNvPr>
            <p:cNvSpPr txBox="1">
              <a:spLocks/>
            </p:cNvSpPr>
            <p:nvPr/>
          </p:nvSpPr>
          <p:spPr>
            <a:xfrm>
              <a:off x="3106925" y="3473623"/>
              <a:ext cx="7345014" cy="1511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Roboto Condensed"/>
                <a:buNone/>
                <a:defRPr sz="9600" b="1" i="1"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dk1"/>
                </a:buClr>
                <a:buSzPts val="9600"/>
                <a:buFont typeface="Roboto Condensed"/>
                <a:buNone/>
                <a:defRPr sz="9600" b="1" i="1" u="none" strike="noStrike" cap="none">
                  <a:solidFill>
                    <a:schemeClr val="dk1"/>
                  </a:solidFill>
                  <a:latin typeface="Roboto Condensed"/>
                  <a:ea typeface="Roboto Condensed"/>
                  <a:cs typeface="Roboto Condensed"/>
                  <a:sym typeface="Roboto Condensed"/>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Roboto Condensed"/>
                <a:buNone/>
                <a:tabLst/>
                <a:defRPr/>
              </a:pPr>
              <a:r>
                <a:rPr kumimoji="0" lang="en" sz="9600" b="1" i="1" u="none" strike="noStrike" kern="0" cap="none" spc="0" normalizeH="0" baseline="0" noProof="0" dirty="0">
                  <a:ln>
                    <a:noFill/>
                  </a:ln>
                  <a:solidFill>
                    <a:srgbClr val="892F4B"/>
                  </a:solidFill>
                  <a:effectLst/>
                  <a:uLnTx/>
                  <a:uFillTx/>
                  <a:latin typeface="Roboto Condensed"/>
                  <a:ea typeface="Roboto Condensed"/>
                  <a:sym typeface="Roboto Condensed"/>
                </a:rPr>
                <a:t>Thank you</a:t>
              </a:r>
            </a:p>
          </p:txBody>
        </p:sp>
      </p:grpSp>
    </p:spTree>
    <p:extLst>
      <p:ext uri="{BB962C8B-B14F-4D97-AF65-F5344CB8AC3E}">
        <p14:creationId xmlns:p14="http://schemas.microsoft.com/office/powerpoint/2010/main" val="2859802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rostate Cancer Disease by Slidesgo">
  <a:themeElements>
    <a:clrScheme name="Simple Light">
      <a:dk1>
        <a:srgbClr val="0845FF"/>
      </a:dk1>
      <a:lt1>
        <a:srgbClr val="FFFFFF"/>
      </a:lt1>
      <a:dk2>
        <a:srgbClr val="06FFFD"/>
      </a:dk2>
      <a:lt2>
        <a:srgbClr val="1383FF"/>
      </a:lt2>
      <a:accent1>
        <a:srgbClr val="FFFFFF"/>
      </a:accent1>
      <a:accent2>
        <a:srgbClr val="FFFFFF"/>
      </a:accent2>
      <a:accent3>
        <a:srgbClr val="FFFFFF"/>
      </a:accent3>
      <a:accent4>
        <a:srgbClr val="FFFFFF"/>
      </a:accent4>
      <a:accent5>
        <a:srgbClr val="FFFFFF"/>
      </a:accent5>
      <a:accent6>
        <a:srgbClr val="FFFFFF"/>
      </a:accent6>
      <a:hlink>
        <a:srgbClr val="0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2893</Words>
  <Application>Microsoft Office PowerPoint</Application>
  <PresentationFormat>Custom</PresentationFormat>
  <Paragraphs>618</Paragraphs>
  <Slides>100</Slides>
  <Notes>14</Notes>
  <HiddenSlides>0</HiddenSlides>
  <MMClips>0</MMClips>
  <ScaleCrop>false</ScaleCrop>
  <HeadingPairs>
    <vt:vector size="4" baseType="variant">
      <vt:variant>
        <vt:lpstr>Theme</vt:lpstr>
      </vt:variant>
      <vt:variant>
        <vt:i4>4</vt:i4>
      </vt:variant>
      <vt:variant>
        <vt:lpstr>Slide Titles</vt:lpstr>
      </vt:variant>
      <vt:variant>
        <vt:i4>100</vt:i4>
      </vt:variant>
    </vt:vector>
  </HeadingPairs>
  <TitlesOfParts>
    <vt:vector size="104" baseType="lpstr">
      <vt:lpstr>Office Theme</vt:lpstr>
      <vt:lpstr>Prostate Cancer Disease by Slidesgo</vt:lpstr>
      <vt:lpstr>1_Office Theme</vt:lpstr>
      <vt:lpstr>2_Office Theme</vt:lpstr>
      <vt:lpstr>PowerPoint Presentation</vt:lpstr>
      <vt:lpstr>PowerPoint Presentation</vt:lpstr>
      <vt:lpstr>Genetic Material المادة الوراثية   المادة المولدة   المادة الأصل  </vt:lpstr>
      <vt:lpstr>Genome</vt:lpstr>
      <vt:lpstr>Exome </vt:lpstr>
      <vt:lpstr>Types of Genes that Cause Cancer </vt:lpstr>
      <vt:lpstr>Germline cells     vs     Somatic  cells </vt:lpstr>
      <vt:lpstr>Mutations  Germline vs  Somatic</vt:lpstr>
      <vt:lpstr>Germline Mutations (Inherited)</vt:lpstr>
      <vt:lpstr>PowerPoint Presentation</vt:lpstr>
      <vt:lpstr>BRCA 1 / 2</vt:lpstr>
      <vt:lpstr>PowerPoint Presentation</vt:lpstr>
      <vt:lpstr> Genetic material Aberrations related to Cancer </vt:lpstr>
      <vt:lpstr>Human Cell Nucleus</vt:lpstr>
      <vt:lpstr>Nucleus  Interphase to Metaphase </vt:lpstr>
      <vt:lpstr>Inherited Cancer</vt:lpstr>
      <vt:lpstr>Inherited Cancer genes testing dilemma   </vt:lpstr>
      <vt:lpstr>Preimplantation Genetic Diagnosis by IVF</vt:lpstr>
      <vt:lpstr>Genetic testing in Cancer</vt:lpstr>
      <vt:lpstr>Genetic Material</vt:lpstr>
      <vt:lpstr>Cancer Genetic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Genetics </vt:lpstr>
      <vt:lpstr>Polymerase Chain Reaction  PCR</vt:lpstr>
      <vt:lpstr>EGFR       30    Mutations</vt:lpstr>
      <vt:lpstr>KRAS     29       Mutations</vt:lpstr>
      <vt:lpstr>NRAS      22       Mutations       </vt:lpstr>
      <vt:lpstr>BRAF      9       Mutations       </vt:lpstr>
      <vt:lpstr>Real Time PCR</vt:lpstr>
      <vt:lpstr> BCR – ABL / ABL Relative Quantification (MRD)</vt:lpstr>
      <vt:lpstr>BCR – ABL Fusion Genotyping</vt:lpstr>
      <vt:lpstr>EGFR KRAS NRAS BRAF   Mutation Detection (Liquid Biopsy)        </vt:lpstr>
      <vt:lpstr>MET Exon 14 skipping Mutations (3% NSCLC) (Adeno + Squamous)              FFPE </vt:lpstr>
      <vt:lpstr>PowerPoint Presentation</vt:lpstr>
      <vt:lpstr>EGFR Status in Kenj Genetic Labs - Syria  (NSCLC)</vt:lpstr>
      <vt:lpstr>EGFR Status in Kenj Genetic Labs – Syria  (NSCLC)</vt:lpstr>
      <vt:lpstr>    KRAS Status in Kenj Genetic Labs - Syria  (CRCs)</vt:lpstr>
      <vt:lpstr>PowerPoint Presentation</vt:lpstr>
      <vt:lpstr>The Cancer Genome Atlas (TCGA), a landmark cancer genomics program, molecularly characterized over 20,000 primary cancer and matched normal samples spanning 33 cancer types. This joint effort between NCI and the National Human Genome Research Institute began in 2006, bringing together researchers from diverse disciplines and multiple institutions.</vt:lpstr>
      <vt:lpstr>PowerPoint Presentation</vt:lpstr>
      <vt:lpstr>NGS Oncomine ™ Comprehensive Assay v3 for Solid Tumors</vt:lpstr>
      <vt:lpstr>TML   (TMB) Tumor Mutation Load (Tumor Mutation Burden) </vt:lpstr>
      <vt:lpstr>TML   (TMB) Tumor Mutation Load (Tumor Mutation Burden) </vt:lpstr>
      <vt:lpstr>NGS Oncomine ™ Precision Assay Liquid Biopsy for Solid Tumors</vt:lpstr>
      <vt:lpstr>PowerPoint Presentation</vt:lpstr>
      <vt:lpstr>Case 3 : 47;XX      PML –RARA Neg     NGS :  IDH2+    NPM1+</vt:lpstr>
      <vt:lpstr>NGS main applications </vt:lpstr>
      <vt:lpstr>NGS Micro organisms typing and variants monitoring</vt:lpstr>
      <vt:lpstr>SARS-coV-2   Genotyping in SYRIA 6 Oct 2022</vt:lpstr>
      <vt:lpstr>SARS-coV-2   Genotyping in SYRIA 6 Oct 2022</vt:lpstr>
      <vt:lpstr>SARS-coV-2   Genotyping in SYRIA  4 random samples  Omicron BA.5.2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of nmCRPC</vt:lpstr>
      <vt:lpstr>FDA Approvals of Next-Generation Antiandrogens for Nonmetastatic Castration-Resistant Prostate Cancer (CRPC)</vt:lpstr>
      <vt:lpstr>Apalutamide Treatment and Metastasis-free Survival in Prostate Cancer</vt:lpstr>
      <vt:lpstr>Apalutamide Treatment and Metastasis-free Survival in Prostate Cancer</vt:lpstr>
      <vt:lpstr>Case Presentation </vt:lpstr>
      <vt:lpstr>Case Presentation </vt:lpstr>
      <vt:lpstr>Case Presentation </vt:lpstr>
      <vt:lpstr>Case Presentation </vt:lpstr>
      <vt:lpstr>Case Presentation </vt:lpstr>
      <vt:lpstr>PowerPoint Presentation</vt:lpstr>
      <vt:lpstr>Primary Endpoint: Metastasis-Free Survival (MFS)  in Nonmetastatic CRPC </vt:lpstr>
      <vt:lpstr>PowerPoint Presentation</vt:lpstr>
      <vt:lpstr>PowerPoint Presentation</vt:lpstr>
      <vt:lpstr>Thank you</vt:lpstr>
      <vt:lpstr> Relapsed Breast Cancer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Genetic Approach</dc:title>
  <dc:creator>MANAGER</dc:creator>
  <cp:lastModifiedBy>Lenovo</cp:lastModifiedBy>
  <cp:revision>206</cp:revision>
  <dcterms:created xsi:type="dcterms:W3CDTF">2022-11-24T10:07:44Z</dcterms:created>
  <dcterms:modified xsi:type="dcterms:W3CDTF">2023-02-16T09:47:36Z</dcterms:modified>
</cp:coreProperties>
</file>